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6.jpg" ContentType="image/png"/>
  <Override PartName="/ppt/media/image10.jpg" ContentType="image/png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2"/>
  </p:notesMasterIdLst>
  <p:sldIdLst>
    <p:sldId id="256" r:id="rId2"/>
    <p:sldId id="276" r:id="rId3"/>
    <p:sldId id="272" r:id="rId4"/>
    <p:sldId id="271" r:id="rId5"/>
    <p:sldId id="257" r:id="rId6"/>
    <p:sldId id="273" r:id="rId7"/>
    <p:sldId id="258" r:id="rId8"/>
    <p:sldId id="269" r:id="rId9"/>
    <p:sldId id="267" r:id="rId10"/>
    <p:sldId id="27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BFEC"/>
    <a:srgbClr val="E8F3F4"/>
    <a:srgbClr val="E1FA62"/>
    <a:srgbClr val="66FF33"/>
    <a:srgbClr val="DBE6F3"/>
    <a:srgbClr val="786A9E"/>
    <a:srgbClr val="8B6D9B"/>
    <a:srgbClr val="CAB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2" autoAdjust="0"/>
    <p:restoredTop sz="94660"/>
  </p:normalViewPr>
  <p:slideViewPr>
    <p:cSldViewPr snapToGrid="0">
      <p:cViewPr varScale="1">
        <p:scale>
          <a:sx n="59" d="100"/>
          <a:sy n="59" d="100"/>
        </p:scale>
        <p:origin x="12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CE810-6B4C-429D-86FD-094C55A2A009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B2AAE-B720-41C0-9681-F8E67E040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82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FDD47-548D-4122-B405-20F84732DE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22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9309A-9021-404A-920C-8260DDA6D3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00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FDD47-548D-4122-B405-20F84732DE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12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C0A3-C7AB-4B5D-8BAA-2B50BAB4E8A9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FA13-6B22-4784-A521-5F5F4E696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0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C0A3-C7AB-4B5D-8BAA-2B50BAB4E8A9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FA13-6B22-4784-A521-5F5F4E696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8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C0A3-C7AB-4B5D-8BAA-2B50BAB4E8A9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FA13-6B22-4784-A521-5F5F4E69624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2869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C0A3-C7AB-4B5D-8BAA-2B50BAB4E8A9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FA13-6B22-4784-A521-5F5F4E696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62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C0A3-C7AB-4B5D-8BAA-2B50BAB4E8A9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FA13-6B22-4784-A521-5F5F4E69624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3195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C0A3-C7AB-4B5D-8BAA-2B50BAB4E8A9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FA13-6B22-4784-A521-5F5F4E696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85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C0A3-C7AB-4B5D-8BAA-2B50BAB4E8A9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FA13-6B22-4784-A521-5F5F4E696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4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C0A3-C7AB-4B5D-8BAA-2B50BAB4E8A9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FA13-6B22-4784-A521-5F5F4E696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5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C0A3-C7AB-4B5D-8BAA-2B50BAB4E8A9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FA13-6B22-4784-A521-5F5F4E696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9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C0A3-C7AB-4B5D-8BAA-2B50BAB4E8A9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FA13-6B22-4784-A521-5F5F4E696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14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C0A3-C7AB-4B5D-8BAA-2B50BAB4E8A9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FA13-6B22-4784-A521-5F5F4E696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9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C0A3-C7AB-4B5D-8BAA-2B50BAB4E8A9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FA13-6B22-4784-A521-5F5F4E696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67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C0A3-C7AB-4B5D-8BAA-2B50BAB4E8A9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FA13-6B22-4784-A521-5F5F4E696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1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C0A3-C7AB-4B5D-8BAA-2B50BAB4E8A9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FA13-6B22-4784-A521-5F5F4E696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9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C0A3-C7AB-4B5D-8BAA-2B50BAB4E8A9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FA13-6B22-4784-A521-5F5F4E696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2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0FA13-6B22-4784-A521-5F5F4E69624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CC0A3-C7AB-4B5D-8BAA-2B50BAB4E8A9}" type="datetimeFigureOut">
              <a:rPr lang="en-US" smtClean="0"/>
              <a:t>9/12/2025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CC0A3-C7AB-4B5D-8BAA-2B50BAB4E8A9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60FA13-6B22-4784-A521-5F5F4E696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4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3.wdp"/><Relationship Id="rId5" Type="http://schemas.openxmlformats.org/officeDocument/2006/relationships/image" Target="../media/image43.png"/><Relationship Id="rId4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6.wdp"/><Relationship Id="rId18" Type="http://schemas.openxmlformats.org/officeDocument/2006/relationships/image" Target="../media/image25.png"/><Relationship Id="rId3" Type="http://schemas.microsoft.com/office/2007/relationships/hdphoto" Target="../media/hdphoto1.wdp"/><Relationship Id="rId21" Type="http://schemas.microsoft.com/office/2007/relationships/hdphoto" Target="../media/hdphoto10.wdp"/><Relationship Id="rId7" Type="http://schemas.microsoft.com/office/2007/relationships/hdphoto" Target="../media/hdphoto3.wdp"/><Relationship Id="rId12" Type="http://schemas.openxmlformats.org/officeDocument/2006/relationships/image" Target="../media/image22.png"/><Relationship Id="rId17" Type="http://schemas.microsoft.com/office/2007/relationships/hdphoto" Target="../media/hdphoto8.wdp"/><Relationship Id="rId2" Type="http://schemas.openxmlformats.org/officeDocument/2006/relationships/image" Target="../media/image17.png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21.png"/><Relationship Id="rId19" Type="http://schemas.microsoft.com/office/2007/relationships/hdphoto" Target="../media/hdphoto9.wdp"/><Relationship Id="rId4" Type="http://schemas.openxmlformats.org/officeDocument/2006/relationships/image" Target="../media/image18.png"/><Relationship Id="rId9" Type="http://schemas.microsoft.com/office/2007/relationships/hdphoto" Target="../media/hdphoto4.wdp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jpg"/><Relationship Id="rId5" Type="http://schemas.openxmlformats.org/officeDocument/2006/relationships/image" Target="../media/image32.svg"/><Relationship Id="rId10" Type="http://schemas.openxmlformats.org/officeDocument/2006/relationships/image" Target="../media/image37.sv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D55438-B3C7-40E9-43EE-4E47A37B3A4B}"/>
              </a:ext>
            </a:extLst>
          </p:cNvPr>
          <p:cNvSpPr txBox="1"/>
          <p:nvPr/>
        </p:nvSpPr>
        <p:spPr>
          <a:xfrm>
            <a:off x="1408665" y="2018576"/>
            <a:ext cx="8120817" cy="274690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y-MM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လုပ်ငန်းခွင်အောင်မြင်ဖို့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my-MM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ကျန်းမာပျော်ရွှင်စွာနေထိုင်စို့</a:t>
            </a:r>
          </a:p>
          <a:p>
            <a:pPr algn="ctr">
              <a:lnSpc>
                <a:spcPct val="150000"/>
              </a:lnSpc>
            </a:pPr>
            <a:endParaRPr lang="en-US" sz="1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my-MM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FBE15C-12D1-04E9-D8AB-B19A7B7ABF59}"/>
              </a:ext>
            </a:extLst>
          </p:cNvPr>
          <p:cNvSpPr txBox="1"/>
          <p:nvPr/>
        </p:nvSpPr>
        <p:spPr>
          <a:xfrm>
            <a:off x="1408665" y="2018576"/>
            <a:ext cx="8120817" cy="168507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y-MM" sz="3600" b="1" dirty="0">
                <a:ln w="9525">
                  <a:solidFill>
                    <a:schemeClr val="bg1"/>
                  </a:solidFill>
                  <a:prstDash val="solid"/>
                </a:ln>
              </a:rPr>
              <a:t>လုပ်ငန်းခွင်အောင်မြင်ဖို့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</a:endParaRPr>
          </a:p>
          <a:p>
            <a:pPr algn="ctr">
              <a:lnSpc>
                <a:spcPct val="150000"/>
              </a:lnSpc>
            </a:pPr>
            <a:r>
              <a:rPr lang="my-MM" sz="3600" b="1" dirty="0">
                <a:ln w="9525">
                  <a:solidFill>
                    <a:schemeClr val="bg1"/>
                  </a:solidFill>
                  <a:prstDash val="solid"/>
                </a:ln>
              </a:rPr>
              <a:t>ကျန်းမာပျော်ရွှင်စွာနေထိုင်စို့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59B18D-D0E0-4431-16F8-B01484379033}"/>
              </a:ext>
            </a:extLst>
          </p:cNvPr>
          <p:cNvSpPr txBox="1"/>
          <p:nvPr/>
        </p:nvSpPr>
        <p:spPr>
          <a:xfrm>
            <a:off x="3851683" y="4467388"/>
            <a:ext cx="8120817" cy="165801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latin typeface="Algerian" panose="04020705040A02060702" pitchFamily="82" charset="0"/>
              </a:rPr>
              <a:t>Presented by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latin typeface="Algerian" panose="04020705040A02060702" pitchFamily="82" charset="0"/>
              </a:rPr>
              <a:t>                     Group - 4</a:t>
            </a:r>
          </a:p>
        </p:txBody>
      </p:sp>
    </p:spTree>
    <p:extLst>
      <p:ext uri="{BB962C8B-B14F-4D97-AF65-F5344CB8AC3E}">
        <p14:creationId xmlns:p14="http://schemas.microsoft.com/office/powerpoint/2010/main" val="2372148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3803A86-C9BC-11FF-65B4-D0AD327A17C8}"/>
              </a:ext>
            </a:extLst>
          </p:cNvPr>
          <p:cNvSpPr/>
          <p:nvPr/>
        </p:nvSpPr>
        <p:spPr>
          <a:xfrm rot="607635">
            <a:off x="4981443" y="1106560"/>
            <a:ext cx="5226110" cy="3631763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 </a:t>
            </a:r>
            <a:r>
              <a:rPr lang="en-US" sz="4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လုပ</a:t>
            </a:r>
            <a:r>
              <a: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4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နှင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့် ဘ ဝ </a:t>
            </a:r>
          </a:p>
          <a:p>
            <a:pPr algn="ctr">
              <a:lnSpc>
                <a:spcPct val="200000"/>
              </a:lnSpc>
            </a:pP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ထပ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တူ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ကြ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နိုင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 ကြ ပါ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စေ</a:t>
            </a:r>
            <a:endParaRPr lang="my-MM" sz="4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my-MM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ကျေးဇူးတင်ပါသည် 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B488A6-E652-BC11-4775-2E417F3767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51" t="27649" r="25685" b="29259"/>
          <a:stretch>
            <a:fillRect/>
          </a:stretch>
        </p:blipFill>
        <p:spPr>
          <a:xfrm rot="477467">
            <a:off x="4969601" y="4719495"/>
            <a:ext cx="1300480" cy="12272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36038D-A26B-A748-0039-473AD53E38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51" t="27649" r="25685" b="29259"/>
          <a:stretch>
            <a:fillRect/>
          </a:stretch>
        </p:blipFill>
        <p:spPr>
          <a:xfrm rot="477467">
            <a:off x="6302436" y="4931029"/>
            <a:ext cx="1300480" cy="12272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E57AF6-6029-F079-9CFA-01281A0DAD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51" t="27649" r="25685" b="29259"/>
          <a:stretch>
            <a:fillRect/>
          </a:stretch>
        </p:blipFill>
        <p:spPr>
          <a:xfrm rot="477467">
            <a:off x="7673188" y="5142562"/>
            <a:ext cx="1300480" cy="1227231"/>
          </a:xfrm>
          <a:prstGeom prst="rect">
            <a:avLst/>
          </a:prstGeom>
        </p:spPr>
      </p:pic>
      <p:pic>
        <p:nvPicPr>
          <p:cNvPr id="6" name="0-02-02-a0263a2e17496ff7aae1b1a54007af63a1742db2a0881d03d59b476da96c2e89_856958d8f53ec3a1">
            <a:hlinkClick r:id="" action="ppaction://media"/>
            <a:extLst>
              <a:ext uri="{FF2B5EF4-FFF2-40B4-BE49-F238E27FC236}">
                <a16:creationId xmlns:a16="http://schemas.microsoft.com/office/drawing/2014/main" id="{9D844669-8CB3-4718-309F-FB900E1CFD7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6305" y="279064"/>
            <a:ext cx="3543678" cy="6299871"/>
          </a:xfrm>
          <a:prstGeom prst="roundRect">
            <a:avLst>
              <a:gd name="adj" fmla="val 3576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8824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7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612">
                <p:cTn id="3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F582F61-C141-4738-8CDB-FD9667CA05B6}"/>
              </a:ext>
            </a:extLst>
          </p:cNvPr>
          <p:cNvGrpSpPr/>
          <p:nvPr/>
        </p:nvGrpSpPr>
        <p:grpSpPr>
          <a:xfrm>
            <a:off x="-7586574" y="-32702"/>
            <a:ext cx="11781341" cy="6858000"/>
            <a:chOff x="583655" y="-57013"/>
            <a:chExt cx="11781341" cy="685800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233CD8A-D3B7-4B56-ACDF-EDD127C0BD3B}"/>
                </a:ext>
              </a:extLst>
            </p:cNvPr>
            <p:cNvGrpSpPr/>
            <p:nvPr/>
          </p:nvGrpSpPr>
          <p:grpSpPr>
            <a:xfrm>
              <a:off x="583655" y="-57013"/>
              <a:ext cx="11781341" cy="6858000"/>
              <a:chOff x="166391" y="-32724"/>
              <a:chExt cx="11781341" cy="6858000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A6A094CE-C408-46DF-B505-0CF43D2D7013}"/>
                  </a:ext>
                </a:extLst>
              </p:cNvPr>
              <p:cNvGrpSpPr/>
              <p:nvPr/>
            </p:nvGrpSpPr>
            <p:grpSpPr>
              <a:xfrm>
                <a:off x="166391" y="-32724"/>
                <a:ext cx="11781341" cy="6858000"/>
                <a:chOff x="0" y="-63500"/>
                <a:chExt cx="11781341" cy="6858000"/>
              </a:xfrm>
              <a:effectLst>
                <a:outerShdw blurRad="254000" dist="88900" algn="l" rotWithShape="0">
                  <a:prstClr val="black">
                    <a:alpha val="51000"/>
                  </a:prstClr>
                </a:outerShdw>
              </a:effectLst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D57CECD5-7EA2-480D-86CD-0E296D8D9E9A}"/>
                    </a:ext>
                  </a:extLst>
                </p:cNvPr>
                <p:cNvSpPr/>
                <p:nvPr/>
              </p:nvSpPr>
              <p:spPr>
                <a:xfrm>
                  <a:off x="0" y="-63500"/>
                  <a:ext cx="11521440" cy="6858000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90B98A1E-A6D9-41B2-A2AD-F561FD1419BE}"/>
                    </a:ext>
                  </a:extLst>
                </p:cNvPr>
                <p:cNvSpPr/>
                <p:nvPr/>
              </p:nvSpPr>
              <p:spPr>
                <a:xfrm>
                  <a:off x="11457784" y="5267461"/>
                  <a:ext cx="323557" cy="467750"/>
                </a:xfrm>
                <a:prstGeom prst="round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</p:grpSp>
          <p:sp>
            <p:nvSpPr>
              <p:cNvPr id="47" name="Rounded Rectangle 8">
                <a:extLst>
                  <a:ext uri="{FF2B5EF4-FFF2-40B4-BE49-F238E27FC236}">
                    <a16:creationId xmlns:a16="http://schemas.microsoft.com/office/drawing/2014/main" id="{B77C8F0E-22B4-4D7E-AF22-B043F1164C40}"/>
                  </a:ext>
                </a:extLst>
              </p:cNvPr>
              <p:cNvSpPr/>
              <p:nvPr/>
            </p:nvSpPr>
            <p:spPr>
              <a:xfrm>
                <a:off x="5768422" y="2408570"/>
                <a:ext cx="5338519" cy="3428415"/>
              </a:xfrm>
              <a:prstGeom prst="roundRect">
                <a:avLst>
                  <a:gd name="adj" fmla="val 33886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r>
                  <a:rPr lang="en-US" sz="2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Daw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Aye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Zar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Lwin</a:t>
                </a:r>
              </a:p>
              <a:p>
                <a:pPr algn="ctr">
                  <a:lnSpc>
                    <a:spcPct val="200000"/>
                  </a:lnSpc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Assistant Director</a:t>
                </a:r>
              </a:p>
              <a:p>
                <a:pPr algn="ctr">
                  <a:lnSpc>
                    <a:spcPct val="200000"/>
                  </a:lnSpc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Ministry Of Education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963BFC21-28B7-4A5A-A7FB-E9C7EF606506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2" r="6155" b="5421"/>
            <a:stretch>
              <a:fillRect/>
            </a:stretch>
          </p:blipFill>
          <p:spPr>
            <a:xfrm>
              <a:off x="7860233" y="578350"/>
              <a:ext cx="1654177" cy="172965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B9D41E0-503E-42D8-9458-DE8416DE3175}"/>
              </a:ext>
            </a:extLst>
          </p:cNvPr>
          <p:cNvGrpSpPr/>
          <p:nvPr/>
        </p:nvGrpSpPr>
        <p:grpSpPr>
          <a:xfrm>
            <a:off x="-8019695" y="-16660"/>
            <a:ext cx="11819553" cy="6858000"/>
            <a:chOff x="-716301" y="3581996"/>
            <a:chExt cx="11819553" cy="685800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975ABD4-299F-425D-8423-026A25382131}"/>
                </a:ext>
              </a:extLst>
            </p:cNvPr>
            <p:cNvGrpSpPr/>
            <p:nvPr/>
          </p:nvGrpSpPr>
          <p:grpSpPr>
            <a:xfrm>
              <a:off x="-716301" y="3581996"/>
              <a:ext cx="11819553" cy="6858000"/>
              <a:chOff x="5128001" y="97912"/>
              <a:chExt cx="11819553" cy="6858000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16D13AE-E6A2-4F35-86BB-A86321079E25}"/>
                  </a:ext>
                </a:extLst>
              </p:cNvPr>
              <p:cNvGrpSpPr/>
              <p:nvPr/>
            </p:nvGrpSpPr>
            <p:grpSpPr>
              <a:xfrm>
                <a:off x="5128001" y="97912"/>
                <a:ext cx="11819553" cy="6858000"/>
                <a:chOff x="-599843" y="341271"/>
                <a:chExt cx="11819553" cy="6858000"/>
              </a:xfrm>
              <a:effectLst>
                <a:outerShdw blurRad="254000" dist="88900" algn="l" rotWithShape="0">
                  <a:prstClr val="black">
                    <a:alpha val="51000"/>
                  </a:prstClr>
                </a:outerShdw>
              </a:effectLst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5832ADD-0F2E-42C0-82E1-4FF87B955A41}"/>
                    </a:ext>
                  </a:extLst>
                </p:cNvPr>
                <p:cNvSpPr/>
                <p:nvPr/>
              </p:nvSpPr>
              <p:spPr>
                <a:xfrm>
                  <a:off x="-599843" y="341271"/>
                  <a:ext cx="11521440" cy="685800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1CCE4C25-DE6F-41A5-B2D0-4BB201B60DDB}"/>
                    </a:ext>
                  </a:extLst>
                </p:cNvPr>
                <p:cNvSpPr/>
                <p:nvPr/>
              </p:nvSpPr>
              <p:spPr>
                <a:xfrm>
                  <a:off x="10896154" y="5070905"/>
                  <a:ext cx="323556" cy="562706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</p:grpSp>
          <p:sp>
            <p:nvSpPr>
              <p:cNvPr id="65" name="Rounded Rectangle 8">
                <a:extLst>
                  <a:ext uri="{FF2B5EF4-FFF2-40B4-BE49-F238E27FC236}">
                    <a16:creationId xmlns:a16="http://schemas.microsoft.com/office/drawing/2014/main" id="{BF29C405-E405-416D-B914-5E525969F934}"/>
                  </a:ext>
                </a:extLst>
              </p:cNvPr>
              <p:cNvSpPr/>
              <p:nvPr/>
            </p:nvSpPr>
            <p:spPr>
              <a:xfrm>
                <a:off x="10368831" y="3021558"/>
                <a:ext cx="6080907" cy="2994852"/>
              </a:xfrm>
              <a:prstGeom prst="roundRect">
                <a:avLst>
                  <a:gd name="adj" fmla="val 33886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68580" indent="0" algn="ctr">
                  <a:lnSpc>
                    <a:spcPct val="200000"/>
                  </a:lnSpc>
                  <a:buNone/>
                </a:pPr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400" b="1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Daw</a:t>
                </a:r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Hsu Sandi Aung</a:t>
                </a:r>
              </a:p>
              <a:p>
                <a:pPr marL="68580" indent="0" algn="ctr">
                  <a:lnSpc>
                    <a:spcPct val="200000"/>
                  </a:lnSpc>
                  <a:buNone/>
                </a:pPr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Staff Officer</a:t>
                </a:r>
              </a:p>
              <a:p>
                <a:pPr marL="68580" indent="0" algn="ctr">
                  <a:lnSpc>
                    <a:spcPct val="200000"/>
                  </a:lnSpc>
                  <a:buNone/>
                </a:pPr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Ministry of Office of the President (4)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385D27B-5661-4103-806E-3A266D14921E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908" y="4461240"/>
              <a:ext cx="1828800" cy="220979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3E5505F-8691-4832-837D-A692AE1CB231}"/>
              </a:ext>
            </a:extLst>
          </p:cNvPr>
          <p:cNvGrpSpPr/>
          <p:nvPr/>
        </p:nvGrpSpPr>
        <p:grpSpPr>
          <a:xfrm>
            <a:off x="-8416777" y="1682"/>
            <a:ext cx="11800547" cy="6858000"/>
            <a:chOff x="1245585" y="4357735"/>
            <a:chExt cx="11800547" cy="685800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065A81F-7B9E-4AF5-A732-1F43D4F6D475}"/>
                </a:ext>
              </a:extLst>
            </p:cNvPr>
            <p:cNvGrpSpPr/>
            <p:nvPr/>
          </p:nvGrpSpPr>
          <p:grpSpPr>
            <a:xfrm>
              <a:off x="1245585" y="4357735"/>
              <a:ext cx="11800547" cy="6858000"/>
              <a:chOff x="-1269137" y="-9523"/>
              <a:chExt cx="11800547" cy="6858000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701674F5-B950-4319-8520-D8BB98ABAFE5}"/>
                  </a:ext>
                </a:extLst>
              </p:cNvPr>
              <p:cNvGrpSpPr/>
              <p:nvPr/>
            </p:nvGrpSpPr>
            <p:grpSpPr>
              <a:xfrm>
                <a:off x="-1269137" y="-9523"/>
                <a:ext cx="11800547" cy="6858000"/>
                <a:chOff x="-1166348" y="-34730"/>
                <a:chExt cx="11800547" cy="6858000"/>
              </a:xfrm>
              <a:effectLst>
                <a:outerShdw blurRad="254000" dist="88900" algn="l" rotWithShape="0">
                  <a:prstClr val="black">
                    <a:alpha val="51000"/>
                  </a:prstClr>
                </a:outerShdw>
              </a:effectLst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C63D3D55-5F7E-48BB-B950-84DC79272CC3}"/>
                    </a:ext>
                  </a:extLst>
                </p:cNvPr>
                <p:cNvSpPr/>
                <p:nvPr/>
              </p:nvSpPr>
              <p:spPr>
                <a:xfrm>
                  <a:off x="-1166348" y="-34730"/>
                  <a:ext cx="11521440" cy="6858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E45690BE-7B55-478A-8690-D424EB3164EC}"/>
                    </a:ext>
                  </a:extLst>
                </p:cNvPr>
                <p:cNvSpPr/>
                <p:nvPr/>
              </p:nvSpPr>
              <p:spPr>
                <a:xfrm>
                  <a:off x="10310642" y="4206703"/>
                  <a:ext cx="323557" cy="467750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</p:grpSp>
          <p:sp>
            <p:nvSpPr>
              <p:cNvPr id="51" name="Rounded Rectangle 10">
                <a:extLst>
                  <a:ext uri="{FF2B5EF4-FFF2-40B4-BE49-F238E27FC236}">
                    <a16:creationId xmlns:a16="http://schemas.microsoft.com/office/drawing/2014/main" id="{62352780-FBAA-47AE-8ABE-4E6FA9E2B3C2}"/>
                  </a:ext>
                </a:extLst>
              </p:cNvPr>
              <p:cNvSpPr/>
              <p:nvPr/>
            </p:nvSpPr>
            <p:spPr>
              <a:xfrm>
                <a:off x="3675599" y="3201575"/>
                <a:ext cx="6405655" cy="2470052"/>
              </a:xfrm>
              <a:prstGeom prst="roundRect">
                <a:avLst>
                  <a:gd name="adj" fmla="val 1775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68580" indent="0" algn="ctr">
                  <a:lnSpc>
                    <a:spcPct val="200000"/>
                  </a:lnSpc>
                  <a:buNone/>
                </a:pPr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Daw</a:t>
                </a:r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Thuzar Tin</a:t>
                </a:r>
              </a:p>
              <a:p>
                <a:pPr marL="68580" indent="0" algn="ctr">
                  <a:lnSpc>
                    <a:spcPct val="200000"/>
                  </a:lnSpc>
                  <a:buNone/>
                </a:pPr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Staff Officer</a:t>
                </a:r>
              </a:p>
              <a:p>
                <a:pPr marL="68580" indent="0" algn="ctr">
                  <a:lnSpc>
                    <a:spcPct val="200000"/>
                  </a:lnSpc>
                  <a:buNone/>
                </a:pPr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Ministry of Electric Power</a:t>
                </a:r>
              </a:p>
            </p:txBody>
          </p:sp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F669E889-6827-49C5-8683-975F806E8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3859" y="5431831"/>
              <a:ext cx="1828800" cy="220399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048CC7C-56D2-4806-8AF0-A761F583503D}"/>
              </a:ext>
            </a:extLst>
          </p:cNvPr>
          <p:cNvGrpSpPr/>
          <p:nvPr/>
        </p:nvGrpSpPr>
        <p:grpSpPr>
          <a:xfrm>
            <a:off x="-8830971" y="1741"/>
            <a:ext cx="11806897" cy="6858000"/>
            <a:chOff x="83669" y="3936881"/>
            <a:chExt cx="11806897" cy="685800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1371BC1-1CF6-4177-89FE-7BCD310E32DB}"/>
                </a:ext>
              </a:extLst>
            </p:cNvPr>
            <p:cNvGrpSpPr/>
            <p:nvPr/>
          </p:nvGrpSpPr>
          <p:grpSpPr>
            <a:xfrm>
              <a:off x="83669" y="3936881"/>
              <a:ext cx="11806897" cy="6858000"/>
              <a:chOff x="-1771331" y="44845"/>
              <a:chExt cx="11806897" cy="68580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4C5C095-B7F9-4C42-8419-FEE3C078305F}"/>
                  </a:ext>
                </a:extLst>
              </p:cNvPr>
              <p:cNvGrpSpPr/>
              <p:nvPr/>
            </p:nvGrpSpPr>
            <p:grpSpPr>
              <a:xfrm>
                <a:off x="-1771331" y="44845"/>
                <a:ext cx="11806897" cy="6858000"/>
                <a:chOff x="-1568547" y="294"/>
                <a:chExt cx="11806897" cy="6858000"/>
              </a:xfrm>
              <a:effectLst>
                <a:outerShdw blurRad="254000" dist="88900" algn="l" rotWithShape="0">
                  <a:prstClr val="black">
                    <a:alpha val="51000"/>
                  </a:prstClr>
                </a:outerShdw>
              </a:effectLst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62CBFD0-03C7-4BAC-B2D6-73124CFACC45}"/>
                    </a:ext>
                  </a:extLst>
                </p:cNvPr>
                <p:cNvSpPr/>
                <p:nvPr/>
              </p:nvSpPr>
              <p:spPr>
                <a:xfrm>
                  <a:off x="-1568547" y="294"/>
                  <a:ext cx="11521440" cy="685800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785C11AE-00A4-4DF3-A320-EC612D4F5A21}"/>
                    </a:ext>
                  </a:extLst>
                </p:cNvPr>
                <p:cNvSpPr/>
                <p:nvPr/>
              </p:nvSpPr>
              <p:spPr>
                <a:xfrm>
                  <a:off x="9914793" y="3774595"/>
                  <a:ext cx="323557" cy="467750"/>
                </a:xfrm>
                <a:prstGeom prst="round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sp>
            <p:nvSpPr>
              <p:cNvPr id="53" name="Rounded Rectangle 4">
                <a:extLst>
                  <a:ext uri="{FF2B5EF4-FFF2-40B4-BE49-F238E27FC236}">
                    <a16:creationId xmlns:a16="http://schemas.microsoft.com/office/drawing/2014/main" id="{4B7A0F68-F2D9-4D57-A68D-D298ED59532F}"/>
                  </a:ext>
                </a:extLst>
              </p:cNvPr>
              <p:cNvSpPr/>
              <p:nvPr/>
            </p:nvSpPr>
            <p:spPr>
              <a:xfrm>
                <a:off x="4156243" y="2951831"/>
                <a:ext cx="5344371" cy="2895531"/>
              </a:xfrm>
              <a:prstGeom prst="roundRect">
                <a:avLst>
                  <a:gd name="adj" fmla="val 13025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</a:p>
              <a:p>
                <a:pPr algn="ctr">
                  <a:lnSpc>
                    <a:spcPct val="200000"/>
                  </a:lnSpc>
                </a:pPr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Dr. </a:t>
                </a:r>
                <a:r>
                  <a:rPr lang="en-US" sz="2400" b="1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Theint</a:t>
                </a:r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Thawtar</a:t>
                </a:r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Win</a:t>
                </a:r>
              </a:p>
              <a:p>
                <a:pPr algn="ctr">
                  <a:lnSpc>
                    <a:spcPct val="200000"/>
                  </a:lnSpc>
                </a:pPr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Chief of C</a:t>
                </a:r>
                <a:r>
                  <a:rPr lang="en-US" altLang="zh-CN" sz="24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hancery</a:t>
                </a:r>
                <a:endParaRPr lang="en-US" sz="24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200000"/>
                  </a:lnSpc>
                </a:pPr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Ministry of Foreign Affairs</a:t>
                </a:r>
              </a:p>
              <a:p>
                <a:pPr algn="ctr">
                  <a:lnSpc>
                    <a:spcPct val="200000"/>
                  </a:lnSpc>
                </a:pPr>
                <a:endParaRPr lang="en-US" sz="2400" b="1" dirty="0"/>
              </a:p>
            </p:txBody>
          </p:sp>
        </p:grp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B5B11603-E68C-4991-A496-9B9CB6813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9459" y="5110163"/>
              <a:ext cx="1828800" cy="1828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D7107F1-CFBF-4828-8C69-44BFDC3EAFDC}"/>
              </a:ext>
            </a:extLst>
          </p:cNvPr>
          <p:cNvGrpSpPr/>
          <p:nvPr/>
        </p:nvGrpSpPr>
        <p:grpSpPr>
          <a:xfrm>
            <a:off x="-9266578" y="29752"/>
            <a:ext cx="11791657" cy="6858000"/>
            <a:chOff x="359703" y="3389354"/>
            <a:chExt cx="11791657" cy="685800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D49EA46-17D2-40CE-A0FE-4C56C8559D67}"/>
                </a:ext>
              </a:extLst>
            </p:cNvPr>
            <p:cNvGrpSpPr/>
            <p:nvPr/>
          </p:nvGrpSpPr>
          <p:grpSpPr>
            <a:xfrm>
              <a:off x="359703" y="3389354"/>
              <a:ext cx="11791657" cy="6858000"/>
              <a:chOff x="-2245238" y="96429"/>
              <a:chExt cx="11791657" cy="6858000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256DF029-49FD-41D6-B3CA-B67F917B704F}"/>
                  </a:ext>
                </a:extLst>
              </p:cNvPr>
              <p:cNvGrpSpPr/>
              <p:nvPr/>
            </p:nvGrpSpPr>
            <p:grpSpPr>
              <a:xfrm>
                <a:off x="-2245238" y="96429"/>
                <a:ext cx="11791657" cy="6858000"/>
                <a:chOff x="-2091396" y="-12308"/>
                <a:chExt cx="11791657" cy="6858000"/>
              </a:xfrm>
              <a:effectLst>
                <a:outerShdw blurRad="254000" dist="88900" algn="l" rotWithShape="0">
                  <a:prstClr val="black">
                    <a:alpha val="51000"/>
                  </a:prstClr>
                </a:outerShdw>
              </a:effectLst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CCA0F9E6-F8CE-424D-9F11-4046EF0E9B10}"/>
                    </a:ext>
                  </a:extLst>
                </p:cNvPr>
                <p:cNvSpPr/>
                <p:nvPr/>
              </p:nvSpPr>
              <p:spPr>
                <a:xfrm>
                  <a:off x="-2091396" y="-12308"/>
                  <a:ext cx="11521440" cy="6858000"/>
                </a:xfrm>
                <a:prstGeom prst="rect">
                  <a:avLst/>
                </a:prstGeom>
                <a:solidFill>
                  <a:srgbClr val="FBD5F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818938F9-70F6-4477-A60B-A042EFD4EBC7}"/>
                    </a:ext>
                  </a:extLst>
                </p:cNvPr>
                <p:cNvSpPr/>
                <p:nvPr/>
              </p:nvSpPr>
              <p:spPr>
                <a:xfrm>
                  <a:off x="9376704" y="3262097"/>
                  <a:ext cx="323557" cy="467750"/>
                </a:xfrm>
                <a:prstGeom prst="roundRect">
                  <a:avLst/>
                </a:prstGeom>
                <a:solidFill>
                  <a:srgbClr val="FBD5F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5</a:t>
                  </a:r>
                </a:p>
              </p:txBody>
            </p:sp>
          </p:grpSp>
          <p:sp>
            <p:nvSpPr>
              <p:cNvPr id="55" name="Rounded Rectangle 7">
                <a:extLst>
                  <a:ext uri="{FF2B5EF4-FFF2-40B4-BE49-F238E27FC236}">
                    <a16:creationId xmlns:a16="http://schemas.microsoft.com/office/drawing/2014/main" id="{86E14201-B29B-4E0C-A560-26847B514D89}"/>
                  </a:ext>
                </a:extLst>
              </p:cNvPr>
              <p:cNvSpPr/>
              <p:nvPr/>
            </p:nvSpPr>
            <p:spPr>
              <a:xfrm>
                <a:off x="3621131" y="3315555"/>
                <a:ext cx="4855574" cy="2470052"/>
              </a:xfrm>
              <a:prstGeom prst="roundRect">
                <a:avLst>
                  <a:gd name="adj" fmla="val 11786"/>
                </a:avLst>
              </a:prstGeom>
              <a:solidFill>
                <a:srgbClr val="FBD5F3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Daw</a:t>
                </a:r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Aye Su Win</a:t>
                </a:r>
              </a:p>
              <a:p>
                <a:pPr algn="ctr">
                  <a:lnSpc>
                    <a:spcPct val="200000"/>
                  </a:lnSpc>
                </a:pPr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Deputy Fire Staff Officer</a:t>
                </a:r>
              </a:p>
              <a:p>
                <a:pPr algn="ctr">
                  <a:lnSpc>
                    <a:spcPct val="200000"/>
                  </a:lnSpc>
                </a:pPr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Ministry of Home Affairs</a:t>
                </a:r>
              </a:p>
            </p:txBody>
          </p:sp>
        </p:grp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C1A5FD2F-8B4E-4839-96F4-EB2812D2F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9459" y="4405531"/>
              <a:ext cx="1828800" cy="18475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AE7D7B5-A3C1-435B-8DE7-FA732FAB5EA7}"/>
              </a:ext>
            </a:extLst>
          </p:cNvPr>
          <p:cNvGrpSpPr/>
          <p:nvPr/>
        </p:nvGrpSpPr>
        <p:grpSpPr>
          <a:xfrm>
            <a:off x="-9668341" y="29752"/>
            <a:ext cx="11802333" cy="6858000"/>
            <a:chOff x="746045" y="4441123"/>
            <a:chExt cx="11802333" cy="68580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C11B4D5-8E59-4BE4-9F54-DCB6822C65DA}"/>
                </a:ext>
              </a:extLst>
            </p:cNvPr>
            <p:cNvGrpSpPr/>
            <p:nvPr/>
          </p:nvGrpSpPr>
          <p:grpSpPr>
            <a:xfrm>
              <a:off x="746045" y="4441123"/>
              <a:ext cx="11802333" cy="6858000"/>
              <a:chOff x="-8573066" y="-1480662"/>
              <a:chExt cx="11802333" cy="6858000"/>
            </a:xfrm>
            <a:solidFill>
              <a:schemeClr val="accent4">
                <a:lumMod val="40000"/>
                <a:lumOff val="60000"/>
              </a:schemeClr>
            </a:solidFill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0DC62882-DBDA-4254-911B-D8CB424C5596}"/>
                  </a:ext>
                </a:extLst>
              </p:cNvPr>
              <p:cNvGrpSpPr/>
              <p:nvPr/>
            </p:nvGrpSpPr>
            <p:grpSpPr>
              <a:xfrm>
                <a:off x="-8573066" y="-1480662"/>
                <a:ext cx="11802333" cy="6858000"/>
                <a:chOff x="-2533481" y="-252016"/>
                <a:chExt cx="11802333" cy="6858000"/>
              </a:xfrm>
              <a:grpFill/>
              <a:effectLst>
                <a:outerShdw blurRad="254000" dist="88900" algn="l" rotWithShape="0">
                  <a:prstClr val="black">
                    <a:alpha val="51000"/>
                  </a:prstClr>
                </a:outerShdw>
              </a:effectLst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167105F0-C759-46CE-BCED-53104736EA75}"/>
                    </a:ext>
                  </a:extLst>
                </p:cNvPr>
                <p:cNvSpPr/>
                <p:nvPr/>
              </p:nvSpPr>
              <p:spPr>
                <a:xfrm>
                  <a:off x="-2533481" y="-252016"/>
                  <a:ext cx="11521440" cy="6858000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41E59C18-2D4D-42DC-B897-BCEBDD051CB2}"/>
                    </a:ext>
                  </a:extLst>
                </p:cNvPr>
                <p:cNvSpPr/>
                <p:nvPr/>
              </p:nvSpPr>
              <p:spPr>
                <a:xfrm>
                  <a:off x="8945295" y="2568021"/>
                  <a:ext cx="323557" cy="46775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</p:grpSp>
          <p:sp>
            <p:nvSpPr>
              <p:cNvPr id="57" name="Rounded Rectangle 11">
                <a:extLst>
                  <a:ext uri="{FF2B5EF4-FFF2-40B4-BE49-F238E27FC236}">
                    <a16:creationId xmlns:a16="http://schemas.microsoft.com/office/drawing/2014/main" id="{C6B59F6A-699F-4B04-96C2-0F6B6DDDB44E}"/>
                  </a:ext>
                </a:extLst>
              </p:cNvPr>
              <p:cNvSpPr/>
              <p:nvPr/>
            </p:nvSpPr>
            <p:spPr>
              <a:xfrm>
                <a:off x="-2812346" y="1953265"/>
                <a:ext cx="4947648" cy="2070009"/>
              </a:xfrm>
              <a:prstGeom prst="roundRect">
                <a:avLst>
                  <a:gd name="adj" fmla="val 50000"/>
                </a:avLst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68580" indent="0" algn="ctr">
                  <a:lnSpc>
                    <a:spcPct val="200000"/>
                  </a:lnSpc>
                  <a:buNone/>
                </a:pPr>
                <a:r>
                  <a:rPr lang="en-US" sz="2400" b="1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Daw</a:t>
                </a:r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War </a:t>
                </a:r>
                <a:r>
                  <a:rPr lang="en-US" sz="2400" b="1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War</a:t>
                </a:r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Aung</a:t>
                </a:r>
                <a:endParaRPr lang="en-US" sz="24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68580" indent="0" algn="ctr">
                  <a:lnSpc>
                    <a:spcPct val="200000"/>
                  </a:lnSpc>
                  <a:buNone/>
                </a:pPr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Deputy Staff Officer</a:t>
                </a:r>
              </a:p>
              <a:p>
                <a:pPr marL="68580" indent="0" algn="ctr">
                  <a:lnSpc>
                    <a:spcPct val="200000"/>
                  </a:lnSpc>
                  <a:buNone/>
                </a:pPr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Ministry of Construction</a:t>
                </a:r>
              </a:p>
            </p:txBody>
          </p:sp>
        </p:grp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2EB1CB8-C069-4D46-BA1A-4F8BA84D0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189" y="5943600"/>
              <a:ext cx="1828800" cy="1828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8ABCD02-A93B-4A82-8609-64725A5077B9}"/>
              </a:ext>
            </a:extLst>
          </p:cNvPr>
          <p:cNvGrpSpPr/>
          <p:nvPr/>
        </p:nvGrpSpPr>
        <p:grpSpPr>
          <a:xfrm>
            <a:off x="-10037980" y="28070"/>
            <a:ext cx="11790149" cy="6858000"/>
            <a:chOff x="-137782" y="4074751"/>
            <a:chExt cx="11790149" cy="68580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19D013A-79DB-451F-818D-66E489D53E1E}"/>
                </a:ext>
              </a:extLst>
            </p:cNvPr>
            <p:cNvGrpSpPr/>
            <p:nvPr/>
          </p:nvGrpSpPr>
          <p:grpSpPr>
            <a:xfrm>
              <a:off x="-137782" y="4074751"/>
              <a:ext cx="11790149" cy="6858000"/>
              <a:chOff x="-3079617" y="703693"/>
              <a:chExt cx="11790149" cy="6858000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70486A5-FFA8-47BD-A312-5F5D0B3F2F4C}"/>
                  </a:ext>
                </a:extLst>
              </p:cNvPr>
              <p:cNvGrpSpPr/>
              <p:nvPr/>
            </p:nvGrpSpPr>
            <p:grpSpPr>
              <a:xfrm>
                <a:off x="-3079617" y="703693"/>
                <a:ext cx="11790149" cy="6858000"/>
                <a:chOff x="-3031295" y="639798"/>
                <a:chExt cx="11790149" cy="6858000"/>
              </a:xfrm>
              <a:effectLst>
                <a:outerShdw blurRad="254000" dist="88900" algn="l" rotWithShape="0">
                  <a:prstClr val="black">
                    <a:alpha val="51000"/>
                  </a:prstClr>
                </a:outerShdw>
              </a:effectLst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457A83B-378D-4ED6-A20A-5D20A0EE773B}"/>
                    </a:ext>
                  </a:extLst>
                </p:cNvPr>
                <p:cNvSpPr/>
                <p:nvPr/>
              </p:nvSpPr>
              <p:spPr>
                <a:xfrm>
                  <a:off x="-3031295" y="639798"/>
                  <a:ext cx="11521440" cy="6858000"/>
                </a:xfrm>
                <a:prstGeom prst="rect">
                  <a:avLst/>
                </a:prstGeom>
                <a:solidFill>
                  <a:srgbClr val="CCF6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6F8E8A11-2F4F-4214-82CE-6DD58B4324F0}"/>
                    </a:ext>
                  </a:extLst>
                </p:cNvPr>
                <p:cNvSpPr/>
                <p:nvPr/>
              </p:nvSpPr>
              <p:spPr>
                <a:xfrm>
                  <a:off x="8435297" y="2963542"/>
                  <a:ext cx="323557" cy="467750"/>
                </a:xfrm>
                <a:prstGeom prst="roundRect">
                  <a:avLst/>
                </a:prstGeom>
                <a:solidFill>
                  <a:srgbClr val="CCF6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</p:grpSp>
          <p:sp>
            <p:nvSpPr>
              <p:cNvPr id="59" name="Rounded Rectangle 5">
                <a:extLst>
                  <a:ext uri="{FF2B5EF4-FFF2-40B4-BE49-F238E27FC236}">
                    <a16:creationId xmlns:a16="http://schemas.microsoft.com/office/drawing/2014/main" id="{32FFA64E-5EDB-4B17-97C1-D38FDCF7A5CB}"/>
                  </a:ext>
                </a:extLst>
              </p:cNvPr>
              <p:cNvSpPr/>
              <p:nvPr/>
            </p:nvSpPr>
            <p:spPr>
              <a:xfrm>
                <a:off x="1217104" y="3604869"/>
                <a:ext cx="6347912" cy="2830062"/>
              </a:xfrm>
              <a:prstGeom prst="roundRect">
                <a:avLst>
                  <a:gd name="adj" fmla="val 20301"/>
                </a:avLst>
              </a:prstGeom>
              <a:solidFill>
                <a:srgbClr val="CCF6F8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68580" indent="0" algn="ctr">
                  <a:lnSpc>
                    <a:spcPct val="200000"/>
                  </a:lnSpc>
                  <a:buNone/>
                </a:pPr>
                <a:r>
                  <a:rPr lang="en-US" sz="2400" b="1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Daw</a:t>
                </a:r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Su </a:t>
                </a:r>
                <a:r>
                  <a:rPr lang="en-US" sz="2400" b="1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Myat</a:t>
                </a:r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Khaing</a:t>
                </a:r>
                <a:endParaRPr lang="en-US" sz="24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200000"/>
                  </a:lnSpc>
                </a:pPr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Assistant Immigration Officer</a:t>
                </a:r>
              </a:p>
              <a:p>
                <a:pPr algn="ctr">
                  <a:lnSpc>
                    <a:spcPct val="200000"/>
                  </a:lnSpc>
                </a:pPr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Ministry of Immigration and Population</a:t>
                </a:r>
              </a:p>
            </p:txBody>
          </p:sp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4D7FD339-6148-4EF2-84AB-7A48630E4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08" y="5179783"/>
              <a:ext cx="1828800" cy="211733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913802-A09F-474B-A820-F0221E6D2F80}"/>
              </a:ext>
            </a:extLst>
          </p:cNvPr>
          <p:cNvGrpSpPr/>
          <p:nvPr/>
        </p:nvGrpSpPr>
        <p:grpSpPr>
          <a:xfrm>
            <a:off x="-10456325" y="32702"/>
            <a:ext cx="11819597" cy="6858000"/>
            <a:chOff x="-2741192" y="3311073"/>
            <a:chExt cx="11819597" cy="685800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C0F1B53-E3BB-46DF-916B-392FC25C4445}"/>
                </a:ext>
              </a:extLst>
            </p:cNvPr>
            <p:cNvGrpSpPr/>
            <p:nvPr/>
          </p:nvGrpSpPr>
          <p:grpSpPr>
            <a:xfrm>
              <a:off x="-2741192" y="3311073"/>
              <a:ext cx="11819597" cy="6858000"/>
              <a:chOff x="-5903747" y="98628"/>
              <a:chExt cx="11819597" cy="6858000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05DE0521-BE5A-442B-A2FE-C568CBD930FA}"/>
                  </a:ext>
                </a:extLst>
              </p:cNvPr>
              <p:cNvGrpSpPr/>
              <p:nvPr/>
            </p:nvGrpSpPr>
            <p:grpSpPr>
              <a:xfrm>
                <a:off x="-5903747" y="98628"/>
                <a:ext cx="11819597" cy="6858000"/>
                <a:chOff x="-3631081" y="21662"/>
                <a:chExt cx="11819597" cy="6858000"/>
              </a:xfrm>
              <a:effectLst>
                <a:outerShdw blurRad="254000" dist="88900" algn="l" rotWithShape="0">
                  <a:prstClr val="black">
                    <a:alpha val="51000"/>
                  </a:prstClr>
                </a:outerShdw>
              </a:effectLst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3B3235B3-7EEF-4B89-BC7B-CEEFFBC8C543}"/>
                    </a:ext>
                  </a:extLst>
                </p:cNvPr>
                <p:cNvSpPr/>
                <p:nvPr/>
              </p:nvSpPr>
              <p:spPr>
                <a:xfrm>
                  <a:off x="-3631081" y="21662"/>
                  <a:ext cx="11521440" cy="6858000"/>
                </a:xfrm>
                <a:prstGeom prst="rect">
                  <a:avLst/>
                </a:prstGeom>
                <a:solidFill>
                  <a:srgbClr val="D9FCC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F3758A95-3CC1-4DCF-AF19-8111381E7566}"/>
                    </a:ext>
                  </a:extLst>
                </p:cNvPr>
                <p:cNvSpPr/>
                <p:nvPr/>
              </p:nvSpPr>
              <p:spPr>
                <a:xfrm>
                  <a:off x="7864959" y="1861640"/>
                  <a:ext cx="323557" cy="467750"/>
                </a:xfrm>
                <a:prstGeom prst="roundRect">
                  <a:avLst/>
                </a:prstGeom>
                <a:solidFill>
                  <a:srgbClr val="D9FCC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</p:grpSp>
          <p:sp>
            <p:nvSpPr>
              <p:cNvPr id="61" name="Rounded Rectangle 9">
                <a:extLst>
                  <a:ext uri="{FF2B5EF4-FFF2-40B4-BE49-F238E27FC236}">
                    <a16:creationId xmlns:a16="http://schemas.microsoft.com/office/drawing/2014/main" id="{B18DD358-F755-48D0-AA10-DF99B7D4B840}"/>
                  </a:ext>
                </a:extLst>
              </p:cNvPr>
              <p:cNvSpPr/>
              <p:nvPr/>
            </p:nvSpPr>
            <p:spPr>
              <a:xfrm>
                <a:off x="-1638075" y="3372735"/>
                <a:ext cx="6312310" cy="2070009"/>
              </a:xfrm>
              <a:prstGeom prst="roundRect">
                <a:avLst>
                  <a:gd name="adj" fmla="val 25776"/>
                </a:avLst>
              </a:prstGeom>
              <a:solidFill>
                <a:srgbClr val="D9FCC8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r>
                  <a:rPr lang="en-US" sz="2400" b="1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Daw</a:t>
                </a:r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Sein</a:t>
                </a:r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Si </a:t>
                </a:r>
                <a:r>
                  <a:rPr lang="en-US" sz="2400" b="1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Soe</a:t>
                </a:r>
                <a:endParaRPr lang="en-US" sz="24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200000"/>
                  </a:lnSpc>
                </a:pPr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Branch Clerk</a:t>
                </a:r>
              </a:p>
              <a:p>
                <a:pPr algn="ctr">
                  <a:lnSpc>
                    <a:spcPct val="200000"/>
                  </a:lnSpc>
                </a:pPr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Constitutional Tribunal of the Union </a:t>
                </a:r>
              </a:p>
            </p:txBody>
          </p:sp>
        </p:grp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9A637870-5ECD-42DF-891B-209F657BEEC3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6235" y="4100053"/>
              <a:ext cx="1897146" cy="247656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16075A-121A-452C-A5BF-235F5AE3CE9A}"/>
              </a:ext>
            </a:extLst>
          </p:cNvPr>
          <p:cNvGrpSpPr/>
          <p:nvPr/>
        </p:nvGrpSpPr>
        <p:grpSpPr>
          <a:xfrm>
            <a:off x="-10874744" y="44730"/>
            <a:ext cx="11832297" cy="6858000"/>
            <a:chOff x="-7746843" y="1144671"/>
            <a:chExt cx="11832297" cy="685800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1BAC547-3ABA-4DFE-B5D1-C21C657D3BB5}"/>
                </a:ext>
              </a:extLst>
            </p:cNvPr>
            <p:cNvGrpSpPr/>
            <p:nvPr/>
          </p:nvGrpSpPr>
          <p:grpSpPr>
            <a:xfrm>
              <a:off x="-7746843" y="1144671"/>
              <a:ext cx="11832297" cy="6858000"/>
              <a:chOff x="-8702582" y="94673"/>
              <a:chExt cx="11832297" cy="6858000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61B0C2FB-50D6-4F87-A289-9E6CF2483143}"/>
                  </a:ext>
                </a:extLst>
              </p:cNvPr>
              <p:cNvGrpSpPr/>
              <p:nvPr/>
            </p:nvGrpSpPr>
            <p:grpSpPr>
              <a:xfrm>
                <a:off x="-8702582" y="94673"/>
                <a:ext cx="11832297" cy="6858000"/>
                <a:chOff x="-4125068" y="-5342"/>
                <a:chExt cx="11832297" cy="6858000"/>
              </a:xfrm>
              <a:effectLst>
                <a:outerShdw blurRad="254000" dist="88900" algn="l" rotWithShape="0">
                  <a:prstClr val="black">
                    <a:alpha val="51000"/>
                  </a:prstClr>
                </a:outerShdw>
              </a:effectLst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9494E2B8-3B4A-419D-AA82-3414869B2527}"/>
                    </a:ext>
                  </a:extLst>
                </p:cNvPr>
                <p:cNvSpPr/>
                <p:nvPr/>
              </p:nvSpPr>
              <p:spPr>
                <a:xfrm>
                  <a:off x="-4125068" y="-5342"/>
                  <a:ext cx="11521440" cy="6858000"/>
                </a:xfrm>
                <a:prstGeom prst="rect">
                  <a:avLst/>
                </a:prstGeom>
                <a:solidFill>
                  <a:srgbClr val="D8E7E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: Rounded Corners 82">
                  <a:extLst>
                    <a:ext uri="{FF2B5EF4-FFF2-40B4-BE49-F238E27FC236}">
                      <a16:creationId xmlns:a16="http://schemas.microsoft.com/office/drawing/2014/main" id="{D7FE33A5-F46F-4D52-B3E0-A3D322911446}"/>
                    </a:ext>
                  </a:extLst>
                </p:cNvPr>
                <p:cNvSpPr/>
                <p:nvPr/>
              </p:nvSpPr>
              <p:spPr>
                <a:xfrm>
                  <a:off x="7383672" y="1335959"/>
                  <a:ext cx="323557" cy="467750"/>
                </a:xfrm>
                <a:prstGeom prst="roundRect">
                  <a:avLst/>
                </a:prstGeom>
                <a:solidFill>
                  <a:srgbClr val="D8E7E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</p:grpSp>
          <p:sp>
            <p:nvSpPr>
              <p:cNvPr id="81" name="Rounded Rectangle 12">
                <a:extLst>
                  <a:ext uri="{FF2B5EF4-FFF2-40B4-BE49-F238E27FC236}">
                    <a16:creationId xmlns:a16="http://schemas.microsoft.com/office/drawing/2014/main" id="{DE8EC358-E583-4597-96F8-CAC829DE7A02}"/>
                  </a:ext>
                </a:extLst>
              </p:cNvPr>
              <p:cNvSpPr/>
              <p:nvPr/>
            </p:nvSpPr>
            <p:spPr>
              <a:xfrm>
                <a:off x="-6035676" y="3523673"/>
                <a:ext cx="8641501" cy="2180186"/>
              </a:xfrm>
              <a:prstGeom prst="roundRect">
                <a:avLst>
                  <a:gd name="adj" fmla="val 5353"/>
                </a:avLst>
              </a:prstGeom>
              <a:solidFill>
                <a:srgbClr val="D8E7EC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r>
                  <a:rPr lang="en-US" sz="2400" b="1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Daw</a:t>
                </a:r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Yin </a:t>
                </a:r>
                <a:r>
                  <a:rPr lang="en-US" sz="2400" b="1" dirty="0" err="1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Yin</a:t>
                </a:r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Aye</a:t>
                </a:r>
              </a:p>
              <a:p>
                <a:pPr algn="ctr">
                  <a:lnSpc>
                    <a:spcPct val="200000"/>
                  </a:lnSpc>
                </a:pPr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Lower Clerk</a:t>
                </a:r>
              </a:p>
              <a:p>
                <a:pPr algn="ctr">
                  <a:lnSpc>
                    <a:spcPct val="200000"/>
                  </a:lnSpc>
                </a:pPr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Directorate of Investment and Company Administration</a:t>
                </a:r>
              </a:p>
            </p:txBody>
          </p:sp>
        </p:grp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380D75B6-621E-4D13-BBAB-8CF11DE32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3587" y="2441617"/>
              <a:ext cx="1828800" cy="202474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16765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65325 -0.00347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5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0.65052 -0.00232 " pathEditMode="relative" rAng="0" ptsTypes="AA">
                                      <p:cBhvr>
                                        <p:cTn id="1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2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0.65065 -0.00555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2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65195 -0.00486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91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0.66054 -0.00209 " pathEditMode="relative" rAng="0" ptsTypes="AA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2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66289 -0.00139 " pathEditMode="relative" rAng="0" ptsTypes="AA">
                                      <p:cBhvr>
                                        <p:cTn id="2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3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66341 -0.00162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7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66472 -0.00116 " pathEditMode="relative" rAng="0" ptsTypes="AA">
                                      <p:cBhvr>
                                        <p:cTn id="3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0.66315 -0.00625 " pathEditMode="relative" rAng="0" ptsTypes="AA">
                                      <p:cBhvr>
                                        <p:cTn id="3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4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2A73F-E62A-9F47-E603-F7CEFA48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24" y="480144"/>
            <a:ext cx="1387151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4400" dirty="0" err="1"/>
              <a:t>နိဒါန်း</a:t>
            </a:r>
            <a:endParaRPr lang="en-US" sz="4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1EF72C-430B-6938-EFE4-75180B42021F}"/>
              </a:ext>
            </a:extLst>
          </p:cNvPr>
          <p:cNvSpPr txBox="1"/>
          <p:nvPr/>
        </p:nvSpPr>
        <p:spPr>
          <a:xfrm>
            <a:off x="1595967" y="2662499"/>
            <a:ext cx="99491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latin typeface="Pyidaungsu" panose="020B0502040204020203" pitchFamily="34" charset="0"/>
                <a:cs typeface="Pyidaungsu" panose="020B0502040204020203" pitchFamily="34" charset="0"/>
              </a:rPr>
              <a:t>	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လုပ်ငန်းခွင်ဆို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သည်မှာ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 လူတိုင်းနီးပါး တနေ့တာအချိန်တွေကို ကုန်ဆုံးရ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သည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 နေရာ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ဖြစ်သဖြင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	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ကျန်းမာပျော်ရ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ွှ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င်သည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အသိုက်အမြုံ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တစ်ခုဖြစ်ရန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အမှန်တကယ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လို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အပ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ပါတယ်။</a:t>
            </a:r>
            <a:endParaRPr lang="en-US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9C2DD0-818E-CAB5-F065-EC93C472B204}"/>
              </a:ext>
            </a:extLst>
          </p:cNvPr>
          <p:cNvSpPr txBox="1"/>
          <p:nvPr/>
        </p:nvSpPr>
        <p:spPr>
          <a:xfrm>
            <a:off x="1037166" y="1619952"/>
            <a:ext cx="105079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Pyidaungsu" panose="020B0502040204020203" pitchFamily="34" charset="0"/>
                <a:cs typeface="Pyidaungsu" panose="020B0502040204020203" pitchFamily="34" charset="0"/>
              </a:rPr>
              <a:t> 	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ကျန်းမာရေးကောင်းမွန်မှုသည် အောင်မြင်မှု၏ အခြေခံ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အုတ်မြစ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ဖြစ်သည်။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ဒါကြောင့်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အဖွဲ့အစည်း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	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တစ်ခုအနေနဲ့ ဝန်ထမ်းတွေကျန်းမာရေးကို ဦးစားပေး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ဆောင်ရွက်ရန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အမှန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တကယ်လိုအပ်ပါတယ်။</a:t>
            </a:r>
            <a:endParaRPr lang="en-US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E9A7E5-32AF-2144-DAEC-CE9B50F8CC9A}"/>
              </a:ext>
            </a:extLst>
          </p:cNvPr>
          <p:cNvSpPr txBox="1"/>
          <p:nvPr/>
        </p:nvSpPr>
        <p:spPr>
          <a:xfrm>
            <a:off x="1926945" y="3738912"/>
            <a:ext cx="961813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	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ကျန်းမာပျော်ရွှင်ဖွယ်ကောင်းတဲ့ လုပ်ငန်းခွင်တစ်ခုကို တည်ဆောက်ထားနိုင်မှ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ဒီလုပ်ငန်းခွင်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	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အတွင်းက ဝန်ထမ်းတွေအနေနဲ့ ပျော်ပျော်ရွှင်ရွှင်နဲ့ လုပ်ငန်းတိုးတက်ဖို့ကို အာရုံစိုက်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	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လုပ်ဆောင်နိုင်မှာ ဖြစ်ပါတယ်။</a:t>
            </a:r>
            <a:endParaRPr lang="en-US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9EF7C5-2C85-2097-C460-95604C0C6881}"/>
              </a:ext>
            </a:extLst>
          </p:cNvPr>
          <p:cNvSpPr txBox="1"/>
          <p:nvPr/>
        </p:nvSpPr>
        <p:spPr>
          <a:xfrm>
            <a:off x="2248675" y="5141177"/>
            <a:ext cx="9296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	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လုပ်ငန်းခွင်တွင် နေ့စဉ် ကြုံတွေ့ရသည့် စိတ်ဖိစီးမှုများသည် ဝန်ထမ်းများ၏ 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	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ရုပ်ပိုင်းဆိုင်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	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ရာ၊ စိတ်ပိုင်းဆိုင်ရာ ကျန်းမာရေး ပြဿနာများကို ဖြစ်စေသော အဓိက 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	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အကြောင်းအရင်း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 	</a:t>
            </a: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တစ်ရပ်ဖြစ်</a:t>
            </a:r>
            <a:r>
              <a:rPr lang="en-US" sz="20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ပါတယ</a:t>
            </a:r>
            <a:r>
              <a:rPr lang="en-US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်။</a:t>
            </a:r>
          </a:p>
        </p:txBody>
      </p:sp>
    </p:spTree>
    <p:extLst>
      <p:ext uri="{BB962C8B-B14F-4D97-AF65-F5344CB8AC3E}">
        <p14:creationId xmlns:p14="http://schemas.microsoft.com/office/powerpoint/2010/main" val="3872875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6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FDE0F5-4FC8-A640-1576-82596E87C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894" y="743828"/>
            <a:ext cx="2395568" cy="1590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42EFEE-BEDF-332C-EF28-DCB12388A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390" y="3351179"/>
            <a:ext cx="2395569" cy="2395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05D2BB-BC1E-F293-E215-155DA121E7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r="2849" b="4336"/>
          <a:stretch>
            <a:fillRect/>
          </a:stretch>
        </p:blipFill>
        <p:spPr>
          <a:xfrm>
            <a:off x="1342567" y="3351179"/>
            <a:ext cx="2398176" cy="2518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21C9A6-A353-B59F-22A5-11A1D74C3E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764" y="454057"/>
            <a:ext cx="2900617" cy="20767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BA2A0D-8C72-8A10-0081-E77998F881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6" y="598067"/>
            <a:ext cx="2901000" cy="1932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E9E3DF-31F8-A53B-1E3C-6A81023327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026" y="454057"/>
            <a:ext cx="1981462" cy="198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36627E-1634-F29D-3864-4B34533DD15F}"/>
              </a:ext>
            </a:extLst>
          </p:cNvPr>
          <p:cNvSpPr txBox="1"/>
          <p:nvPr/>
        </p:nvSpPr>
        <p:spPr>
          <a:xfrm>
            <a:off x="1272692" y="2588817"/>
            <a:ext cx="126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နှလုံးရောဂ</a:t>
            </a:r>
            <a:r>
              <a:rPr lang="en-US" b="1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ါ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DC2BE4-43E1-1D08-B930-131BDC532F80}"/>
              </a:ext>
            </a:extLst>
          </p:cNvPr>
          <p:cNvSpPr txBox="1"/>
          <p:nvPr/>
        </p:nvSpPr>
        <p:spPr>
          <a:xfrm>
            <a:off x="4312888" y="2588817"/>
            <a:ext cx="126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ခါးနာခြင်း</a:t>
            </a:r>
            <a:endParaRPr lang="en-US" b="1" dirty="0">
              <a:solidFill>
                <a:srgbClr val="FF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8051CA-1061-93EB-B8CF-4F0CA8154D50}"/>
              </a:ext>
            </a:extLst>
          </p:cNvPr>
          <p:cNvSpPr txBox="1"/>
          <p:nvPr/>
        </p:nvSpPr>
        <p:spPr>
          <a:xfrm>
            <a:off x="3812322" y="4082567"/>
            <a:ext cx="175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စိတ်မောပန်းခြင်း</a:t>
            </a:r>
            <a:endParaRPr lang="en-US" b="1" dirty="0">
              <a:solidFill>
                <a:srgbClr val="FF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စိတ်ဓါတ်ကျခြင်း</a:t>
            </a:r>
            <a:endParaRPr lang="en-US" b="1" dirty="0">
              <a:solidFill>
                <a:srgbClr val="FF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9ECE7D-58E7-AC81-2D72-025FE2D4A2F7}"/>
              </a:ext>
            </a:extLst>
          </p:cNvPr>
          <p:cNvSpPr txBox="1"/>
          <p:nvPr/>
        </p:nvSpPr>
        <p:spPr>
          <a:xfrm>
            <a:off x="9786025" y="2588817"/>
            <a:ext cx="1981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အစာအိမ်နှင</a:t>
            </a:r>
            <a:r>
              <a:rPr lang="en-US" b="1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        </a:t>
            </a:r>
            <a:r>
              <a:rPr lang="en-US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အူလမ်းကြောင်း</a:t>
            </a:r>
            <a:r>
              <a:rPr lang="en-US" b="1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ဆိုင်ရာပ</a:t>
            </a:r>
            <a:r>
              <a:rPr lang="en-US" b="1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ြဿ</a:t>
            </a:r>
            <a:r>
              <a:rPr lang="en-US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နာများ</a:t>
            </a:r>
            <a:r>
              <a:rPr lang="en-US" b="1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6DC7AF-A3E1-55A7-05B0-470CAE595230}"/>
              </a:ext>
            </a:extLst>
          </p:cNvPr>
          <p:cNvSpPr txBox="1"/>
          <p:nvPr/>
        </p:nvSpPr>
        <p:spPr>
          <a:xfrm>
            <a:off x="7348940" y="2530830"/>
            <a:ext cx="1622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ခေါင်းကိုက်ခြင်း</a:t>
            </a:r>
            <a:endParaRPr lang="en-US" b="1" dirty="0">
              <a:solidFill>
                <a:srgbClr val="FF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81BC11-AE58-39FB-D45C-D5DC1CEA7B83}"/>
              </a:ext>
            </a:extLst>
          </p:cNvPr>
          <p:cNvSpPr txBox="1"/>
          <p:nvPr/>
        </p:nvSpPr>
        <p:spPr>
          <a:xfrm>
            <a:off x="8971016" y="3923198"/>
            <a:ext cx="2794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အာရုံစူးစိုက်မှုပျောက်ဆုံးခြင်း</a:t>
            </a:r>
            <a:endParaRPr lang="en-US" b="1" dirty="0">
              <a:solidFill>
                <a:srgbClr val="FF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ဆုံးဖြတ်နိုင်မှုအားနည်း</a:t>
            </a:r>
            <a:r>
              <a:rPr lang="en-US" b="1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လာခြင်း</a:t>
            </a:r>
            <a:r>
              <a:rPr lang="en-US" b="1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၊ </a:t>
            </a:r>
            <a:r>
              <a:rPr lang="en-US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စိတ်ပိုင်းဆိုင်ရာ</a:t>
            </a:r>
            <a:r>
              <a:rPr lang="en-US" b="1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ဆိုးကျိုးများ</a:t>
            </a:r>
            <a:endParaRPr lang="en-US" b="1" dirty="0">
              <a:solidFill>
                <a:srgbClr val="FF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880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2CA413A-018D-6DD8-4E54-A966133E8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769" l="9924" r="89313">
                        <a14:foregroundMark x1="18321" y1="85385" x2="18321" y2="85385"/>
                        <a14:foregroundMark x1="35115" y1="74615" x2="35115" y2="74615"/>
                        <a14:foregroundMark x1="37405" y1="90769" x2="37405" y2="90769"/>
                        <a14:foregroundMark x1="74809" y1="42308" x2="74809" y2="42308"/>
                        <a14:backgroundMark x1="48092" y1="76154" x2="48092" y2="76154"/>
                        <a14:backgroundMark x1="41221" y1="71538" x2="41221" y2="71538"/>
                        <a14:backgroundMark x1="38931" y1="21538" x2="38931" y2="2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30" y="1795804"/>
            <a:ext cx="1828800" cy="1814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293FBB-3C83-56CB-92E4-87385D63D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308" l="9821" r="89286">
                        <a14:foregroundMark x1="89286" y1="92308" x2="89286" y2="92308"/>
                        <a14:foregroundMark x1="89286" y1="92308" x2="89286" y2="92308"/>
                        <a14:foregroundMark x1="28571" y1="20769" x2="28571" y2="20769"/>
                        <a14:foregroundMark x1="72321" y1="43846" x2="72321" y2="43846"/>
                        <a14:foregroundMark x1="66964" y1="65385" x2="66964" y2="65385"/>
                        <a14:foregroundMark x1="81250" y1="67692" x2="81250" y2="67692"/>
                        <a14:foregroundMark x1="68750" y1="54615" x2="68750" y2="54615"/>
                        <a14:foregroundMark x1="66071" y1="54615" x2="66071" y2="54615"/>
                        <a14:foregroundMark x1="61607" y1="54615" x2="61607" y2="54615"/>
                        <a14:foregroundMark x1="75000" y1="54615" x2="75000" y2="54615"/>
                        <a14:foregroundMark x1="81250" y1="54615" x2="81250" y2="54615"/>
                        <a14:foregroundMark x1="71429" y1="36923" x2="71429" y2="36923"/>
                        <a14:foregroundMark x1="73214" y1="43846" x2="73214" y2="43846"/>
                        <a14:foregroundMark x1="70536" y1="43077" x2="70536" y2="43077"/>
                        <a14:backgroundMark x1="40179" y1="21538" x2="40179" y2="2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11" y="1775816"/>
            <a:ext cx="1568840" cy="18209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83D0A5-EE20-4267-CBE0-B8435A9DAF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53" b="93893" l="9091" r="89899">
                        <a14:foregroundMark x1="59596" y1="44275" x2="59596" y2="44275"/>
                        <a14:foregroundMark x1="77778" y1="90076" x2="77778" y2="90076"/>
                        <a14:foregroundMark x1="35354" y1="9160" x2="35354" y2="9160"/>
                        <a14:foregroundMark x1="32323" y1="3817" x2="32323" y2="3817"/>
                        <a14:foregroundMark x1="50505" y1="94656" x2="50505" y2="94656"/>
                        <a14:foregroundMark x1="33333" y1="3053" x2="33333" y2="3053"/>
                        <a14:foregroundMark x1="29293" y1="93130" x2="29293" y2="93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12" y="1781844"/>
            <a:ext cx="1371601" cy="18149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C15FCA-2BBE-CAE1-3809-076403F029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01" b="91045" l="9649" r="89474">
                        <a14:foregroundMark x1="21053" y1="42537" x2="21053" y2="42537"/>
                        <a14:foregroundMark x1="21053" y1="46269" x2="21053" y2="46269"/>
                        <a14:foregroundMark x1="21053" y1="50000" x2="21053" y2="50000"/>
                        <a14:foregroundMark x1="85088" y1="85075" x2="85088" y2="85075"/>
                        <a14:foregroundMark x1="45614" y1="84328" x2="45614" y2="84328"/>
                        <a14:foregroundMark x1="64912" y1="91045" x2="64912" y2="91045"/>
                        <a14:backgroundMark x1="46491" y1="88060" x2="46491" y2="88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819" y="1781844"/>
            <a:ext cx="1555845" cy="1828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955A495-5319-8F43-7682-CFD8DB7330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30" b="94815" l="8257" r="88991">
                        <a14:foregroundMark x1="18349" y1="31852" x2="18349" y2="31852"/>
                        <a14:foregroundMark x1="22936" y1="89630" x2="22936" y2="89630"/>
                        <a14:foregroundMark x1="44954" y1="91111" x2="44954" y2="91111"/>
                        <a14:foregroundMark x1="61468" y1="91852" x2="61468" y2="91852"/>
                        <a14:foregroundMark x1="72477" y1="90370" x2="72477" y2="90370"/>
                        <a14:foregroundMark x1="65138" y1="94815" x2="65138" y2="94815"/>
                        <a14:foregroundMark x1="49541" y1="22963" x2="49541" y2="22963"/>
                        <a14:backgroundMark x1="52294" y1="80741" x2="52294" y2="80741"/>
                        <a14:backgroundMark x1="31193" y1="61481" x2="31193" y2="6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407" y="1644384"/>
            <a:ext cx="1576388" cy="1952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40E523-3103-BA76-32EC-56EADC722B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79808" y1="9353" x2="79808" y2="9353"/>
                        <a14:foregroundMark x1="11538" y1="85612" x2="11538" y2="856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30" y="3887465"/>
            <a:ext cx="1368311" cy="1828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285AC7-159B-5FAC-E296-83246B50B1E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302" b="91473" l="9375" r="89844">
                        <a14:foregroundMark x1="73438" y1="71318" x2="73438" y2="71318"/>
                        <a14:foregroundMark x1="89063" y1="68217" x2="89063" y2="68217"/>
                        <a14:foregroundMark x1="57031" y1="89147" x2="57031" y2="89147"/>
                        <a14:foregroundMark x1="34375" y1="91473" x2="34375" y2="91473"/>
                        <a14:foregroundMark x1="11719" y1="91473" x2="11719" y2="91473"/>
                        <a14:backgroundMark x1="40625" y1="76744" x2="40625" y2="76744"/>
                        <a14:backgroundMark x1="52344" y1="89147" x2="52344" y2="89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44" y="4050853"/>
            <a:ext cx="1814623" cy="1828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19309F-AEF1-72E8-6219-98F29749C26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444" b="94815" l="8046" r="88506">
                        <a14:foregroundMark x1="48276" y1="5185" x2="48276" y2="5185"/>
                        <a14:foregroundMark x1="21839" y1="5926" x2="21839" y2="5926"/>
                        <a14:foregroundMark x1="51724" y1="37778" x2="51724" y2="37778"/>
                        <a14:foregroundMark x1="55172" y1="88148" x2="55172" y2="88148"/>
                        <a14:foregroundMark x1="71264" y1="89630" x2="71264" y2="89630"/>
                        <a14:foregroundMark x1="55172" y1="94815" x2="55172" y2="94815"/>
                        <a14:foregroundMark x1="28736" y1="91852" x2="28736" y2="91852"/>
                        <a14:foregroundMark x1="85057" y1="93333" x2="85057" y2="93333"/>
                        <a14:foregroundMark x1="52874" y1="36296" x2="52874" y2="36296"/>
                        <a14:foregroundMark x1="59770" y1="34815" x2="59770" y2="34815"/>
                        <a14:foregroundMark x1="56322" y1="42963" x2="56322" y2="42963"/>
                        <a14:foregroundMark x1="54023" y1="39259" x2="54023" y2="39259"/>
                        <a14:foregroundMark x1="56322" y1="35556" x2="56322" y2="35556"/>
                        <a14:foregroundMark x1="56322" y1="33333" x2="56322" y2="33333"/>
                        <a14:backgroundMark x1="52874" y1="39259" x2="52874" y2="39259"/>
                        <a14:backgroundMark x1="54023" y1="33333" x2="54023" y2="33333"/>
                        <a14:backgroundMark x1="52874" y1="38519" x2="52874" y2="38519"/>
                        <a14:backgroundMark x1="51724" y1="38519" x2="51724" y2="38519"/>
                        <a14:backgroundMark x1="52874" y1="37778" x2="52874" y2="37778"/>
                        <a14:backgroundMark x1="51724" y1="38519" x2="51724" y2="38519"/>
                        <a14:backgroundMark x1="51724" y1="82222" x2="51724" y2="82222"/>
                        <a14:backgroundMark x1="63218" y1="80000" x2="63218" y2="80000"/>
                        <a14:backgroundMark x1="54023" y1="33333" x2="54023" y2="33333"/>
                        <a14:backgroundMark x1="52874" y1="33333" x2="52874" y2="33333"/>
                        <a14:backgroundMark x1="52874" y1="36296" x2="52874" y2="36296"/>
                        <a14:backgroundMark x1="52874" y1="32593" x2="52874" y2="32593"/>
                        <a14:backgroundMark x1="51724" y1="30370" x2="51724" y2="30370"/>
                        <a14:backgroundMark x1="53256" y1="33333" x2="54023" y2="34815"/>
                        <a14:backgroundMark x1="51724" y1="30370" x2="53256" y2="33333"/>
                        <a14:backgroundMark x1="59770" y1="31111" x2="59770" y2="31111"/>
                        <a14:backgroundMark x1="60632" y1="33333" x2="60920" y2="34074"/>
                        <a14:backgroundMark x1="59770" y1="31111" x2="60632" y2="33333"/>
                        <a14:backgroundMark x1="59770" y1="34815" x2="59770" y2="34815"/>
                        <a14:backgroundMark x1="58621" y1="32593" x2="58621" y2="32593"/>
                        <a14:backgroundMark x1="51724" y1="37778" x2="51724" y2="37778"/>
                        <a14:backgroundMark x1="52874" y1="94815" x2="52874" y2="94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224" y="3974605"/>
            <a:ext cx="1211489" cy="187989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B7BDB2E-8AED-CE75-416E-6F35A2C5C7C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759" b="90511" l="8000" r="90000">
                        <a14:foregroundMark x1="12000" y1="24818" x2="12000" y2="24818"/>
                        <a14:foregroundMark x1="75000" y1="31387" x2="75000" y2="31387"/>
                        <a14:foregroundMark x1="8000" y1="83212" x2="8000" y2="83212"/>
                        <a14:foregroundMark x1="60000" y1="90511" x2="60000" y2="9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829" y="3887465"/>
            <a:ext cx="1334890" cy="18288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50F931C-A486-94B5-ECF5-E48A32B5077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7353" b="90441" l="9735" r="89381">
                        <a14:foregroundMark x1="30088" y1="7353" x2="30088" y2="7353"/>
                        <a14:foregroundMark x1="33628" y1="90441" x2="33628" y2="90441"/>
                        <a14:backgroundMark x1="49558" y1="54412" x2="49558" y2="54412"/>
                        <a14:backgroundMark x1="79646" y1="53676" x2="79646" y2="536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901" y="3921263"/>
            <a:ext cx="1519517" cy="18288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71CEC0C-F5FC-490F-50C6-AE3E91A6E5B1}"/>
              </a:ext>
            </a:extLst>
          </p:cNvPr>
          <p:cNvSpPr txBox="1"/>
          <p:nvPr/>
        </p:nvSpPr>
        <p:spPr>
          <a:xfrm>
            <a:off x="1166430" y="3536964"/>
            <a:ext cx="1005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လုပ်ငန်းများစွာ</a:t>
            </a:r>
            <a:r>
              <a:rPr lang="en-US" sz="2800" b="1" dirty="0">
                <a:solidFill>
                  <a:srgbClr val="00B05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လုပ်နိုင်ဖို</a:t>
            </a:r>
            <a:r>
              <a:rPr lang="en-US" sz="2800" b="1" dirty="0">
                <a:solidFill>
                  <a:srgbClr val="00B05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2800" b="1" dirty="0" err="1">
                <a:solidFill>
                  <a:srgbClr val="00B05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ကိုယ်လက်လှုပ်ရှား</a:t>
            </a:r>
            <a:r>
              <a:rPr lang="en-US" sz="2800" b="1" dirty="0">
                <a:solidFill>
                  <a:srgbClr val="00B05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လေ့ကျင</a:t>
            </a:r>
            <a:r>
              <a:rPr lang="en-US" sz="2800" b="1" dirty="0">
                <a:solidFill>
                  <a:srgbClr val="00B05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2800" b="1" dirty="0" err="1">
                <a:solidFill>
                  <a:srgbClr val="00B05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စို</a:t>
            </a:r>
            <a:r>
              <a:rPr lang="en-US" sz="2800" b="1" dirty="0">
                <a:solidFill>
                  <a:srgbClr val="00B05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့</a:t>
            </a:r>
          </a:p>
        </p:txBody>
      </p:sp>
    </p:spTree>
    <p:extLst>
      <p:ext uri="{BB962C8B-B14F-4D97-AF65-F5344CB8AC3E}">
        <p14:creationId xmlns:p14="http://schemas.microsoft.com/office/powerpoint/2010/main" val="1114366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75 -0.1094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2109 -0.09861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-0.0293 -0.07384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05247 -0.1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77 L -0.05403 -0.08912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0.05612 0.18403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05612 0.13334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-0.04961 0.15277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-0.05468 0.17361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4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05026 0.14861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FD34F1-419B-CFF2-2569-8A4307D48339}"/>
              </a:ext>
            </a:extLst>
          </p:cNvPr>
          <p:cNvSpPr/>
          <p:nvPr/>
        </p:nvSpPr>
        <p:spPr>
          <a:xfrm>
            <a:off x="1681580" y="286328"/>
            <a:ext cx="7665057" cy="1406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အလုပ်ချိန်ပိုလုပ်ခြင်းသည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်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အလုပ်ကို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Smart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ကျက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ျ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လုပ်ခြင်းမဟုတ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်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(Work Smart — Not Overtime)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707588-F52A-6648-1C3A-65EC89219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5099" y1="47600" x2="35099" y2="47600"/>
                        <a14:foregroundMark x1="35468" y1="52600" x2="35468" y2="52600"/>
                        <a14:foregroundMark x1="70443" y1="81200" x2="70443" y2="81200"/>
                        <a14:foregroundMark x1="46552" y1="84200" x2="46552" y2="84200"/>
                        <a14:foregroundMark x1="48768" y1="85400" x2="48768" y2="85400"/>
                        <a14:foregroundMark x1="48768" y1="83600" x2="48768" y2="83600"/>
                        <a14:foregroundMark x1="46182" y1="84800" x2="46182" y2="84800"/>
                        <a14:foregroundMark x1="45443" y1="84400" x2="42857" y2="84400"/>
                        <a14:foregroundMark x1="33621" y1="84800" x2="33621" y2="84800"/>
                        <a14:foregroundMark x1="29926" y1="85400" x2="29926" y2="85400"/>
                        <a14:foregroundMark x1="29064" y1="85000" x2="29064" y2="85000"/>
                        <a14:foregroundMark x1="25985" y1="84200" x2="25985" y2="84200"/>
                        <a14:foregroundMark x1="24261" y1="84200" x2="24261" y2="84200"/>
                        <a14:foregroundMark x1="22414" y1="84200" x2="22414" y2="84200"/>
                        <a14:foregroundMark x1="19581" y1="84800" x2="19581" y2="84800"/>
                        <a14:foregroundMark x1="18350" y1="84800" x2="18350" y2="84800"/>
                        <a14:foregroundMark x1="17365" y1="84800" x2="17365" y2="84800"/>
                        <a14:foregroundMark x1="15640" y1="84800" x2="15640" y2="84800"/>
                        <a14:foregroundMark x1="14286" y1="84600" x2="14286" y2="84600"/>
                        <a14:foregroundMark x1="12438" y1="84800" x2="12438" y2="84800"/>
                        <a14:foregroundMark x1="11207" y1="84800" x2="11207" y2="84800"/>
                        <a14:foregroundMark x1="54926" y1="84200" x2="54926" y2="84200"/>
                        <a14:foregroundMark x1="66749" y1="85200" x2="66749" y2="85200"/>
                        <a14:foregroundMark x1="76847" y1="85200" x2="76847" y2="85200"/>
                        <a14:foregroundMark x1="81404" y1="85000" x2="81404" y2="85000"/>
                        <a14:foregroundMark x1="83374" y1="84600" x2="83374" y2="84600"/>
                        <a14:foregroundMark x1="85345" y1="84800" x2="85345" y2="84800"/>
                        <a14:foregroundMark x1="86700" y1="84800" x2="86700" y2="84800"/>
                        <a14:foregroundMark x1="88424" y1="84800" x2="88424" y2="84800"/>
                        <a14:foregroundMark x1="89532" y1="84800" x2="8953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58" t="38703" r="46145"/>
          <a:stretch>
            <a:fillRect/>
          </a:stretch>
        </p:blipFill>
        <p:spPr>
          <a:xfrm>
            <a:off x="-5761345" y="2310478"/>
            <a:ext cx="2560173" cy="22370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4F3952-F26B-628D-FEE5-F7ACD4A28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5099" y1="47600" x2="35099" y2="47600"/>
                        <a14:foregroundMark x1="35468" y1="52600" x2="35468" y2="52600"/>
                        <a14:foregroundMark x1="70443" y1="81200" x2="70443" y2="81200"/>
                        <a14:foregroundMark x1="46552" y1="84200" x2="46552" y2="84200"/>
                        <a14:foregroundMark x1="48768" y1="85400" x2="48768" y2="85400"/>
                        <a14:foregroundMark x1="48768" y1="83600" x2="48768" y2="83600"/>
                        <a14:foregroundMark x1="46182" y1="84800" x2="46182" y2="84800"/>
                        <a14:foregroundMark x1="45443" y1="84400" x2="42857" y2="84400"/>
                        <a14:foregroundMark x1="33621" y1="84800" x2="33621" y2="84800"/>
                        <a14:foregroundMark x1="29926" y1="85400" x2="29926" y2="85400"/>
                        <a14:foregroundMark x1="29064" y1="85000" x2="29064" y2="85000"/>
                        <a14:foregroundMark x1="25985" y1="84200" x2="25985" y2="84200"/>
                        <a14:foregroundMark x1="24261" y1="84200" x2="24261" y2="84200"/>
                        <a14:foregroundMark x1="22414" y1="84200" x2="22414" y2="84200"/>
                        <a14:foregroundMark x1="19581" y1="84800" x2="19581" y2="84800"/>
                        <a14:foregroundMark x1="18350" y1="84800" x2="18350" y2="84800"/>
                        <a14:foregroundMark x1="17365" y1="84800" x2="17365" y2="84800"/>
                        <a14:foregroundMark x1="15640" y1="84800" x2="15640" y2="84800"/>
                        <a14:foregroundMark x1="14286" y1="84600" x2="14286" y2="84600"/>
                        <a14:foregroundMark x1="12438" y1="84800" x2="12438" y2="84800"/>
                        <a14:foregroundMark x1="11207" y1="84800" x2="11207" y2="84800"/>
                        <a14:foregroundMark x1="54926" y1="84200" x2="54926" y2="84200"/>
                        <a14:foregroundMark x1="66749" y1="85200" x2="66749" y2="85200"/>
                        <a14:foregroundMark x1="76847" y1="85200" x2="76847" y2="85200"/>
                        <a14:foregroundMark x1="81404" y1="85000" x2="81404" y2="85000"/>
                        <a14:foregroundMark x1="83374" y1="84600" x2="83374" y2="84600"/>
                        <a14:foregroundMark x1="85345" y1="84800" x2="85345" y2="84800"/>
                        <a14:foregroundMark x1="86700" y1="84800" x2="86700" y2="84800"/>
                        <a14:foregroundMark x1="88424" y1="84800" x2="88424" y2="84800"/>
                        <a14:foregroundMark x1="89532" y1="84800" x2="8953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11" t="25474" r="10532" b="11476"/>
          <a:stretch>
            <a:fillRect/>
          </a:stretch>
        </p:blipFill>
        <p:spPr>
          <a:xfrm>
            <a:off x="-2832238" y="1901759"/>
            <a:ext cx="2084151" cy="22692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DF794E-F861-5888-747E-3466D55B0781}"/>
              </a:ext>
            </a:extLst>
          </p:cNvPr>
          <p:cNvSpPr/>
          <p:nvPr/>
        </p:nvSpPr>
        <p:spPr>
          <a:xfrm>
            <a:off x="1840625" y="5297056"/>
            <a:ext cx="7346966" cy="826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အလုပ်ချိန</a:t>
            </a:r>
            <a:r>
              <a:rPr lang="en-US" sz="2000" b="1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000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ကျော်လွန</a:t>
            </a:r>
            <a:r>
              <a:rPr lang="en-US" sz="2000" b="1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်၍ </a:t>
            </a:r>
            <a:r>
              <a:rPr lang="en-US" sz="2000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အလွန်အကြူး</a:t>
            </a:r>
            <a:r>
              <a:rPr lang="en-US" sz="2000" b="1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အလုပ်လုပ်ခြင်းကို</a:t>
            </a:r>
            <a:r>
              <a:rPr lang="en-US" sz="2000" b="1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လျော့ချပ</a:t>
            </a:r>
            <a:r>
              <a:rPr lang="en-US" sz="2000" b="1" dirty="0">
                <a:solidFill>
                  <a:srgbClr val="FF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ါ။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06A84C-BEDC-99E0-6C7F-0FC088C40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0872" y="1594659"/>
            <a:ext cx="5886471" cy="366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15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0.69037 0.0166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8" y="83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74257 0.0407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22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479702" y="1009330"/>
            <a:ext cx="1859531" cy="1736189"/>
          </a:xfrm>
          <a:custGeom>
            <a:avLst/>
            <a:gdLst/>
            <a:ahLst/>
            <a:cxnLst/>
            <a:rect l="l" t="t" r="r" b="b"/>
            <a:pathLst>
              <a:path w="2912376" h="3074485">
                <a:moveTo>
                  <a:pt x="0" y="0"/>
                </a:moveTo>
                <a:lnTo>
                  <a:pt x="2912376" y="0"/>
                </a:lnTo>
                <a:lnTo>
                  <a:pt x="2912376" y="3074485"/>
                </a:lnTo>
                <a:lnTo>
                  <a:pt x="0" y="30744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140473" y="0"/>
            <a:ext cx="2051527" cy="2018661"/>
          </a:xfrm>
          <a:custGeom>
            <a:avLst/>
            <a:gdLst/>
            <a:ahLst/>
            <a:cxnLst/>
            <a:rect l="l" t="t" r="r" b="b"/>
            <a:pathLst>
              <a:path w="5988918" h="6322274">
                <a:moveTo>
                  <a:pt x="0" y="0"/>
                </a:moveTo>
                <a:lnTo>
                  <a:pt x="5988918" y="0"/>
                </a:lnTo>
                <a:lnTo>
                  <a:pt x="5988918" y="6322274"/>
                </a:lnTo>
                <a:lnTo>
                  <a:pt x="0" y="63222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429735" y="2841008"/>
            <a:ext cx="4045365" cy="4034389"/>
          </a:xfrm>
          <a:custGeom>
            <a:avLst/>
            <a:gdLst/>
            <a:ahLst/>
            <a:cxnLst/>
            <a:rect l="l" t="t" r="r" b="b"/>
            <a:pathLst>
              <a:path w="7896848" h="7857364">
                <a:moveTo>
                  <a:pt x="0" y="0"/>
                </a:moveTo>
                <a:lnTo>
                  <a:pt x="7896848" y="0"/>
                </a:lnTo>
                <a:lnTo>
                  <a:pt x="7896848" y="7857364"/>
                </a:lnTo>
                <a:lnTo>
                  <a:pt x="0" y="78573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204915" y="476765"/>
            <a:ext cx="6274787" cy="877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2800" b="1" dirty="0" err="1">
                <a:solidFill>
                  <a:srgbClr val="7030A0"/>
                </a:solidFill>
                <a:latin typeface="Pyidaungsu" panose="020B0502040204020203" pitchFamily="34" charset="0"/>
                <a:ea typeface="Telegraf Bold"/>
                <a:cs typeface="Pyidaungsu" panose="020B0502040204020203" pitchFamily="34" charset="0"/>
                <a:sym typeface="Telegraf Bold"/>
              </a:rPr>
              <a:t>လုပ်ငန်းခွင်နှင</a:t>
            </a:r>
            <a:r>
              <a:rPr lang="en-US" sz="2800" b="1" dirty="0">
                <a:solidFill>
                  <a:srgbClr val="7030A0"/>
                </a:solidFill>
                <a:latin typeface="Pyidaungsu" panose="020B0502040204020203" pitchFamily="34" charset="0"/>
                <a:ea typeface="Telegraf Bold"/>
                <a:cs typeface="Pyidaungsu" panose="020B0502040204020203" pitchFamily="34" charset="0"/>
                <a:sym typeface="Telegraf Bold"/>
              </a:rPr>
              <a:t>့် </a:t>
            </a:r>
            <a:r>
              <a:rPr lang="en-US" sz="2800" b="1" dirty="0" err="1">
                <a:solidFill>
                  <a:srgbClr val="7030A0"/>
                </a:solidFill>
                <a:latin typeface="Pyidaungsu" panose="020B0502040204020203" pitchFamily="34" charset="0"/>
                <a:ea typeface="Telegraf Bold"/>
                <a:cs typeface="Pyidaungsu" panose="020B0502040204020203" pitchFamily="34" charset="0"/>
                <a:sym typeface="Telegraf Bold"/>
              </a:rPr>
              <a:t>ဘဝ</a:t>
            </a:r>
            <a:r>
              <a:rPr lang="en-US" sz="2800" b="1" dirty="0">
                <a:solidFill>
                  <a:srgbClr val="7030A0"/>
                </a:solidFill>
                <a:latin typeface="Pyidaungsu" panose="020B0502040204020203" pitchFamily="34" charset="0"/>
                <a:ea typeface="Telegraf Bold"/>
                <a:cs typeface="Pyidaungsu" panose="020B0502040204020203" pitchFamily="34" charset="0"/>
                <a:sym typeface="Telegraf Bold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Pyidaungsu" panose="020B0502040204020203" pitchFamily="34" charset="0"/>
                <a:ea typeface="Telegraf Bold"/>
                <a:cs typeface="Pyidaungsu" panose="020B0502040204020203" pitchFamily="34" charset="0"/>
                <a:sym typeface="Telegraf Bold"/>
              </a:rPr>
              <a:t>ဟန်ချက်ညီစွာဖန်တီးပ</a:t>
            </a:r>
            <a:r>
              <a:rPr lang="en-US" sz="2800" b="1" dirty="0">
                <a:solidFill>
                  <a:srgbClr val="7030A0"/>
                </a:solidFill>
                <a:latin typeface="Pyidaungsu" panose="020B0502040204020203" pitchFamily="34" charset="0"/>
                <a:ea typeface="Telegraf Bold"/>
                <a:cs typeface="Pyidaungsu" panose="020B0502040204020203" pitchFamily="34" charset="0"/>
                <a:sym typeface="Telegraf Bold"/>
              </a:rPr>
              <a:t>ါ</a:t>
            </a:r>
          </a:p>
        </p:txBody>
      </p:sp>
      <p:sp>
        <p:nvSpPr>
          <p:cNvPr id="8" name="Freeform 8"/>
          <p:cNvSpPr/>
          <p:nvPr/>
        </p:nvSpPr>
        <p:spPr>
          <a:xfrm rot="11439140">
            <a:off x="10222697" y="5095891"/>
            <a:ext cx="1819737" cy="1787892"/>
          </a:xfrm>
          <a:custGeom>
            <a:avLst/>
            <a:gdLst/>
            <a:ahLst/>
            <a:cxnLst/>
            <a:rect l="l" t="t" r="r" b="b"/>
            <a:pathLst>
              <a:path w="2729606" h="2681838">
                <a:moveTo>
                  <a:pt x="0" y="0"/>
                </a:moveTo>
                <a:lnTo>
                  <a:pt x="2729606" y="0"/>
                </a:lnTo>
                <a:lnTo>
                  <a:pt x="2729606" y="2681838"/>
                </a:lnTo>
                <a:lnTo>
                  <a:pt x="0" y="26818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831348">
            <a:off x="647608" y="219775"/>
            <a:ext cx="1636133" cy="1607501"/>
          </a:xfrm>
          <a:custGeom>
            <a:avLst/>
            <a:gdLst/>
            <a:ahLst/>
            <a:cxnLst/>
            <a:rect l="l" t="t" r="r" b="b"/>
            <a:pathLst>
              <a:path w="2454200" h="2411251">
                <a:moveTo>
                  <a:pt x="0" y="0"/>
                </a:moveTo>
                <a:lnTo>
                  <a:pt x="2454199" y="0"/>
                </a:lnTo>
                <a:lnTo>
                  <a:pt x="2454199" y="2411251"/>
                </a:lnTo>
                <a:lnTo>
                  <a:pt x="0" y="241125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78931" y="399142"/>
            <a:ext cx="675451" cy="675451"/>
          </a:xfrm>
          <a:custGeom>
            <a:avLst/>
            <a:gdLst/>
            <a:ahLst/>
            <a:cxnLst/>
            <a:rect l="l" t="t" r="r" b="b"/>
            <a:pathLst>
              <a:path w="1013176" h="1013176">
                <a:moveTo>
                  <a:pt x="0" y="0"/>
                </a:moveTo>
                <a:lnTo>
                  <a:pt x="1013176" y="0"/>
                </a:lnTo>
                <a:lnTo>
                  <a:pt x="1013176" y="1013176"/>
                </a:lnTo>
                <a:lnTo>
                  <a:pt x="0" y="10131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2B219F-58FB-EB06-7CDD-6C1ECD0015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479" y="2018661"/>
            <a:ext cx="4482456" cy="2591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643" y="296879"/>
            <a:ext cx="9261854" cy="824047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my-MM" sz="3200" dirty="0">
                <a:solidFill>
                  <a:schemeClr val="tx1"/>
                </a:solidFill>
              </a:rPr>
              <a:t>အလုပ်သွားချိန်သွား၊ စားချိန်စား၊ နားချိန်နားပါ။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30" name="Picture 6" descr="C:\Users\MSI\Desktop\PPT Pictures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000" b="88222" l="38000" r="68667">
                        <a14:foregroundMark x1="53111" y1="57778" x2="53111" y2="57778"/>
                        <a14:foregroundMark x1="52444" y1="64444" x2="52444" y2="64444"/>
                        <a14:foregroundMark x1="46222" y1="62444" x2="46222" y2="62444"/>
                        <a14:foregroundMark x1="53111" y1="54222" x2="53111" y2="54222"/>
                        <a14:foregroundMark x1="53778" y1="52444" x2="53778" y2="52444"/>
                        <a14:foregroundMark x1="56444" y1="53778" x2="56444" y2="53778"/>
                        <a14:foregroundMark x1="50222" y1="61778" x2="50222" y2="61778"/>
                        <a14:foregroundMark x1="50000" y1="61111" x2="50000" y2="61111"/>
                        <a14:foregroundMark x1="56000" y1="60222" x2="56000" y2="60222"/>
                        <a14:foregroundMark x1="60000" y1="61556" x2="60000" y2="61556"/>
                        <a14:foregroundMark x1="53333" y1="73556" x2="53333" y2="73556"/>
                        <a14:foregroundMark x1="53556" y1="80667" x2="53556" y2="80667"/>
                        <a14:foregroundMark x1="58889" y1="86000" x2="58889" y2="86000"/>
                        <a14:foregroundMark x1="48444" y1="86667" x2="48444" y2="86667"/>
                        <a14:foregroundMark x1="46444" y1="88222" x2="46444" y2="88222"/>
                        <a14:foregroundMark x1="63778" y1="79556" x2="63778" y2="79556"/>
                        <a14:foregroundMark x1="41778" y1="79556" x2="41778" y2="7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15" t="50000" r="27388" b="10301"/>
          <a:stretch/>
        </p:blipFill>
        <p:spPr bwMode="auto">
          <a:xfrm>
            <a:off x="8573112" y="708902"/>
            <a:ext cx="2835294" cy="294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F236D13D-75DF-61DC-AB07-2F2CAC0F73EB}"/>
              </a:ext>
            </a:extLst>
          </p:cNvPr>
          <p:cNvSpPr/>
          <p:nvPr/>
        </p:nvSpPr>
        <p:spPr>
          <a:xfrm>
            <a:off x="410763" y="3193841"/>
            <a:ext cx="3696973" cy="3617686"/>
          </a:xfrm>
          <a:prstGeom prst="horizontalScroll">
            <a:avLst>
              <a:gd name="adj" fmla="val 85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err="1">
                <a:solidFill>
                  <a:schemeClr val="tx1"/>
                </a:solidFill>
              </a:rPr>
              <a:t>အလုပ်သွားချိန</a:t>
            </a:r>
            <a:r>
              <a:rPr lang="en-US" sz="1400" dirty="0">
                <a:solidFill>
                  <a:schemeClr val="tx1"/>
                </a:solidFill>
              </a:rPr>
              <a:t>်</a:t>
            </a:r>
            <a:r>
              <a:rPr lang="my-MM" sz="1400" dirty="0">
                <a:solidFill>
                  <a:schemeClr val="tx1"/>
                </a:solidFill>
              </a:rPr>
              <a:t>ရ</a:t>
            </a:r>
            <a:r>
              <a:rPr lang="en-US" sz="1400" dirty="0">
                <a:solidFill>
                  <a:schemeClr val="tx1"/>
                </a:solidFill>
              </a:rPr>
              <a:t>ေ</a:t>
            </a:r>
            <a:r>
              <a:rPr lang="my-MM" sz="1400" dirty="0">
                <a:solidFill>
                  <a:schemeClr val="tx1"/>
                </a:solidFill>
              </a:rPr>
              <a:t>ာ</a:t>
            </a:r>
            <a:r>
              <a:rPr lang="en-US" sz="1400" dirty="0">
                <a:solidFill>
                  <a:schemeClr val="tx1"/>
                </a:solidFill>
              </a:rPr>
              <a:t>က</a:t>
            </a:r>
            <a:r>
              <a:rPr lang="my-MM" sz="1400" dirty="0">
                <a:solidFill>
                  <a:schemeClr val="tx1"/>
                </a:solidFill>
              </a:rPr>
              <a:t>်</a:t>
            </a:r>
            <a:r>
              <a:rPr lang="en-US" sz="1400" dirty="0">
                <a:solidFill>
                  <a:schemeClr val="tx1"/>
                </a:solidFill>
              </a:rPr>
              <a:t>ပ</a:t>
            </a:r>
            <a:r>
              <a:rPr lang="my-MM" sz="1400" dirty="0">
                <a:solidFill>
                  <a:schemeClr val="tx1"/>
                </a:solidFill>
              </a:rPr>
              <a:t>ြ</a:t>
            </a:r>
            <a:r>
              <a:rPr lang="en-US" sz="1400" dirty="0">
                <a:solidFill>
                  <a:schemeClr val="tx1"/>
                </a:solidFill>
              </a:rPr>
              <a:t>ီ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err="1">
                <a:solidFill>
                  <a:schemeClr val="tx1"/>
                </a:solidFill>
              </a:rPr>
              <a:t>အလုပ်ချိန်မှီအောင</a:t>
            </a:r>
            <a:r>
              <a:rPr lang="en-US" sz="1400" dirty="0">
                <a:solidFill>
                  <a:schemeClr val="tx1"/>
                </a:solidFill>
              </a:rPr>
              <a:t>် </a:t>
            </a:r>
            <a:r>
              <a:rPr lang="my-MM" sz="1400" dirty="0">
                <a:solidFill>
                  <a:schemeClr val="tx1"/>
                </a:solidFill>
              </a:rPr>
              <a:t>မ</a:t>
            </a:r>
            <a:r>
              <a:rPr lang="en-US" sz="1400" dirty="0">
                <a:solidFill>
                  <a:schemeClr val="tx1"/>
                </a:solidFill>
              </a:rPr>
              <a:t>ြ</a:t>
            </a:r>
            <a:r>
              <a:rPr lang="my-MM" sz="1400" dirty="0">
                <a:solidFill>
                  <a:schemeClr val="tx1"/>
                </a:solidFill>
              </a:rPr>
              <a:t>န</a:t>
            </a:r>
            <a:r>
              <a:rPr lang="en-US" sz="1400" dirty="0">
                <a:solidFill>
                  <a:schemeClr val="tx1"/>
                </a:solidFill>
              </a:rPr>
              <a:t>်</a:t>
            </a:r>
            <a:r>
              <a:rPr lang="my-MM" sz="1400" dirty="0">
                <a:solidFill>
                  <a:schemeClr val="tx1"/>
                </a:solidFill>
              </a:rPr>
              <a:t>မ</a:t>
            </a:r>
            <a:r>
              <a:rPr lang="en-US" sz="1400" dirty="0">
                <a:solidFill>
                  <a:schemeClr val="tx1"/>
                </a:solidFill>
              </a:rPr>
              <a:t>ြ</a:t>
            </a:r>
            <a:r>
              <a:rPr lang="my-MM" sz="1400" dirty="0">
                <a:solidFill>
                  <a:schemeClr val="tx1"/>
                </a:solidFill>
              </a:rPr>
              <a:t>န</a:t>
            </a:r>
            <a:r>
              <a:rPr lang="en-US" sz="1400" dirty="0">
                <a:solidFill>
                  <a:schemeClr val="tx1"/>
                </a:solidFill>
              </a:rPr>
              <a:t>်</a:t>
            </a:r>
            <a:r>
              <a:rPr lang="my-MM" sz="1400" dirty="0">
                <a:solidFill>
                  <a:schemeClr val="tx1"/>
                </a:solidFill>
              </a:rPr>
              <a:t>လ</a:t>
            </a:r>
            <a:r>
              <a:rPr lang="en-US" sz="1400" dirty="0">
                <a:solidFill>
                  <a:schemeClr val="tx1"/>
                </a:solidFill>
              </a:rPr>
              <a:t>ု</a:t>
            </a:r>
            <a:r>
              <a:rPr lang="my-MM" sz="1400" dirty="0">
                <a:solidFill>
                  <a:schemeClr val="tx1"/>
                </a:solidFill>
              </a:rPr>
              <a:t>ပ</a:t>
            </a:r>
            <a:r>
              <a:rPr lang="en-US" sz="1400" dirty="0">
                <a:solidFill>
                  <a:schemeClr val="tx1"/>
                </a:solidFill>
              </a:rPr>
              <a:t>်</a:t>
            </a:r>
            <a:r>
              <a:rPr lang="my-MM" sz="1400" dirty="0">
                <a:solidFill>
                  <a:schemeClr val="tx1"/>
                </a:solidFill>
              </a:rPr>
              <a:t>မ</a:t>
            </a:r>
            <a:r>
              <a:rPr lang="en-US" sz="1400" dirty="0">
                <a:solidFill>
                  <a:schemeClr val="tx1"/>
                </a:solidFill>
              </a:rPr>
              <a:t>ှ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err="1">
                <a:solidFill>
                  <a:schemeClr val="tx1"/>
                </a:solidFill>
              </a:rPr>
              <a:t>ဖယ်ရီကား</a:t>
            </a:r>
            <a:r>
              <a:rPr lang="my-MM" sz="1400" dirty="0">
                <a:solidFill>
                  <a:schemeClr val="tx1"/>
                </a:solidFill>
              </a:rPr>
              <a:t>တ</a:t>
            </a:r>
            <a:r>
              <a:rPr lang="en-US" sz="1400" dirty="0">
                <a:solidFill>
                  <a:schemeClr val="tx1"/>
                </a:solidFill>
              </a:rPr>
              <a:t>ေ</a:t>
            </a:r>
            <a:r>
              <a:rPr lang="my-MM" sz="1400" dirty="0">
                <a:solidFill>
                  <a:schemeClr val="tx1"/>
                </a:solidFill>
              </a:rPr>
              <a:t>ာ</a:t>
            </a:r>
            <a:r>
              <a:rPr lang="en-US" sz="1400" dirty="0">
                <a:solidFill>
                  <a:schemeClr val="tx1"/>
                </a:solidFill>
              </a:rPr>
              <a:t>င</a:t>
            </a:r>
            <a:r>
              <a:rPr lang="my-MM" sz="1400" dirty="0">
                <a:solidFill>
                  <a:schemeClr val="tx1"/>
                </a:solidFill>
              </a:rPr>
              <a:t>်</a:t>
            </a:r>
            <a:r>
              <a:rPr lang="en-US" sz="1400" dirty="0">
                <a:solidFill>
                  <a:schemeClr val="tx1"/>
                </a:solidFill>
              </a:rPr>
              <a:t>လ</a:t>
            </a:r>
            <a:r>
              <a:rPr lang="my-MM" sz="1400" dirty="0">
                <a:solidFill>
                  <a:schemeClr val="tx1"/>
                </a:solidFill>
              </a:rPr>
              <a:t>ာ</a:t>
            </a:r>
            <a:r>
              <a:rPr lang="en-US" sz="1400" dirty="0" err="1">
                <a:solidFill>
                  <a:schemeClr val="tx1"/>
                </a:solidFill>
              </a:rPr>
              <a:t>နေပြီ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err="1">
                <a:solidFill>
                  <a:schemeClr val="tx1"/>
                </a:solidFill>
              </a:rPr>
              <a:t>မနက်စာမြန်မ</a:t>
            </a:r>
            <a:r>
              <a:rPr lang="en-US" sz="1400" dirty="0">
                <a:solidFill>
                  <a:schemeClr val="tx1"/>
                </a:solidFill>
              </a:rPr>
              <a:t>ြ</a:t>
            </a:r>
            <a:r>
              <a:rPr lang="my-MM" sz="1400" dirty="0">
                <a:solidFill>
                  <a:schemeClr val="tx1"/>
                </a:solidFill>
              </a:rPr>
              <a:t>န</a:t>
            </a:r>
            <a:r>
              <a:rPr lang="en-US" sz="1400" dirty="0">
                <a:solidFill>
                  <a:schemeClr val="tx1"/>
                </a:solidFill>
              </a:rPr>
              <a:t>်</a:t>
            </a:r>
            <a:r>
              <a:rPr lang="my-MM" sz="1400" dirty="0">
                <a:solidFill>
                  <a:schemeClr val="tx1"/>
                </a:solidFill>
              </a:rPr>
              <a:t>စ</a:t>
            </a:r>
            <a:r>
              <a:rPr lang="en-US" sz="1400" dirty="0">
                <a:solidFill>
                  <a:schemeClr val="tx1"/>
                </a:solidFill>
              </a:rPr>
              <a:t>ာ</a:t>
            </a:r>
            <a:r>
              <a:rPr lang="my-MM" sz="1400" dirty="0">
                <a:solidFill>
                  <a:schemeClr val="tx1"/>
                </a:solidFill>
              </a:rPr>
              <a:t>း</a:t>
            </a:r>
            <a:r>
              <a:rPr lang="en-US" sz="1400" dirty="0">
                <a:solidFill>
                  <a:schemeClr val="tx1"/>
                </a:solidFill>
              </a:rPr>
              <a:t>မ</a:t>
            </a:r>
            <a:r>
              <a:rPr lang="my-MM" sz="1400" dirty="0">
                <a:solidFill>
                  <a:schemeClr val="tx1"/>
                </a:solidFill>
              </a:rPr>
              <a:t>ှ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err="1">
                <a:solidFill>
                  <a:schemeClr val="tx1"/>
                </a:solidFill>
              </a:rPr>
              <a:t>ရုံး</a:t>
            </a:r>
            <a:r>
              <a:rPr lang="my-MM" sz="1400" dirty="0">
                <a:solidFill>
                  <a:schemeClr val="tx1"/>
                </a:solidFill>
              </a:rPr>
              <a:t>ရ</a:t>
            </a:r>
            <a:r>
              <a:rPr lang="en-US" sz="1400" dirty="0">
                <a:solidFill>
                  <a:schemeClr val="tx1"/>
                </a:solidFill>
              </a:rPr>
              <a:t>ေ</a:t>
            </a:r>
            <a:r>
              <a:rPr lang="my-MM" sz="1400" dirty="0">
                <a:solidFill>
                  <a:schemeClr val="tx1"/>
                </a:solidFill>
              </a:rPr>
              <a:t>ာ</a:t>
            </a:r>
            <a:r>
              <a:rPr lang="en-US" sz="1400" dirty="0">
                <a:solidFill>
                  <a:schemeClr val="tx1"/>
                </a:solidFill>
              </a:rPr>
              <a:t>က</a:t>
            </a:r>
            <a:r>
              <a:rPr lang="my-MM" sz="1400" dirty="0">
                <a:solidFill>
                  <a:schemeClr val="tx1"/>
                </a:solidFill>
              </a:rPr>
              <a:t>်</a:t>
            </a:r>
            <a:r>
              <a:rPr lang="en-US" sz="1400" dirty="0">
                <a:solidFill>
                  <a:schemeClr val="tx1"/>
                </a:solidFill>
              </a:rPr>
              <a:t>ပ</a:t>
            </a:r>
            <a:r>
              <a:rPr lang="my-MM" sz="1400" dirty="0">
                <a:solidFill>
                  <a:schemeClr val="tx1"/>
                </a:solidFill>
              </a:rPr>
              <a:t>ြ</a:t>
            </a:r>
            <a:r>
              <a:rPr lang="en-US" sz="1400" dirty="0">
                <a:solidFill>
                  <a:schemeClr val="tx1"/>
                </a:solidFill>
              </a:rPr>
              <a:t>ီ </a:t>
            </a:r>
            <a:r>
              <a:rPr lang="my-MM" sz="1400" dirty="0">
                <a:solidFill>
                  <a:schemeClr val="tx1"/>
                </a:solidFill>
              </a:rPr>
              <a:t>မ</a:t>
            </a:r>
            <a:r>
              <a:rPr lang="en-US" sz="1400" dirty="0" err="1">
                <a:solidFill>
                  <a:schemeClr val="tx1"/>
                </a:solidFill>
              </a:rPr>
              <a:t>နေ့ကလုပ်လက်စ</a:t>
            </a:r>
            <a:r>
              <a:rPr lang="my-MM" sz="1400" dirty="0">
                <a:solidFill>
                  <a:schemeClr val="tx1"/>
                </a:solidFill>
              </a:rPr>
              <a:t>လ</a:t>
            </a:r>
            <a:r>
              <a:rPr lang="en-US" sz="1400" dirty="0">
                <a:solidFill>
                  <a:schemeClr val="tx1"/>
                </a:solidFill>
              </a:rPr>
              <a:t>ေ</a:t>
            </a:r>
            <a:r>
              <a:rPr lang="my-MM" sz="1400" dirty="0">
                <a:solidFill>
                  <a:schemeClr val="tx1"/>
                </a:solidFill>
              </a:rPr>
              <a:t>း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တွေမြန်မြန်လုပ်မ</a:t>
            </a:r>
            <a:r>
              <a:rPr lang="en-US" sz="1400" dirty="0">
                <a:solidFill>
                  <a:schemeClr val="tx1"/>
                </a:solidFill>
              </a:rPr>
              <a:t>ှ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err="1">
                <a:solidFill>
                  <a:schemeClr val="tx1"/>
                </a:solidFill>
              </a:rPr>
              <a:t>အထက်အရာရှိများမ</a:t>
            </a:r>
            <a:r>
              <a:rPr lang="en-US" sz="1400" dirty="0">
                <a:solidFill>
                  <a:schemeClr val="tx1"/>
                </a:solidFill>
              </a:rPr>
              <a:t>ှ </a:t>
            </a:r>
            <a:r>
              <a:rPr lang="en-US" sz="1400" dirty="0" err="1">
                <a:solidFill>
                  <a:schemeClr val="tx1"/>
                </a:solidFill>
              </a:rPr>
              <a:t>ငါခိုင်းထားတာ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ပြီး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ပြီလားတဲ</a:t>
            </a:r>
            <a:r>
              <a:rPr lang="en-US" sz="1400" dirty="0">
                <a:solidFill>
                  <a:schemeClr val="tx1"/>
                </a:solidFill>
              </a:rPr>
              <a:t>့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err="1">
                <a:solidFill>
                  <a:schemeClr val="tx1"/>
                </a:solidFill>
              </a:rPr>
              <a:t>ဟုတ်ကဲ့ဟုတ်ကဲ့ပြီးပ</a:t>
            </a:r>
            <a:r>
              <a:rPr lang="en-US" sz="1400" dirty="0">
                <a:solidFill>
                  <a:schemeClr val="tx1"/>
                </a:solidFill>
              </a:rPr>
              <a:t>ါ</a:t>
            </a:r>
            <a:r>
              <a:rPr lang="my-MM" sz="1400" dirty="0">
                <a:solidFill>
                  <a:schemeClr val="tx1"/>
                </a:solidFill>
              </a:rPr>
              <a:t>တ</a:t>
            </a:r>
            <a:r>
              <a:rPr lang="en-US" sz="1400" dirty="0">
                <a:solidFill>
                  <a:schemeClr val="tx1"/>
                </a:solidFill>
              </a:rPr>
              <a:t>ေ</a:t>
            </a:r>
            <a:r>
              <a:rPr lang="my-MM" sz="1400" dirty="0">
                <a:solidFill>
                  <a:schemeClr val="tx1"/>
                </a:solidFill>
              </a:rPr>
              <a:t>ာ</a:t>
            </a:r>
            <a:r>
              <a:rPr lang="en-US" sz="1400" dirty="0">
                <a:solidFill>
                  <a:schemeClr val="tx1"/>
                </a:solidFill>
              </a:rPr>
              <a:t>့</a:t>
            </a:r>
            <a:r>
              <a:rPr lang="en-US" sz="1400" dirty="0" err="1">
                <a:solidFill>
                  <a:schemeClr val="tx1"/>
                </a:solidFill>
              </a:rPr>
              <a:t>မယ်ရှင</a:t>
            </a:r>
            <a:r>
              <a:rPr lang="en-US" sz="1400" dirty="0">
                <a:solidFill>
                  <a:schemeClr val="tx1"/>
                </a:solidFill>
              </a:rPr>
              <a:t>့်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MSI\Desktop\PPT Pictures\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56" b="47556" l="4000" r="51778">
                        <a14:foregroundMark x1="36889" y1="9778" x2="36889" y2="9778"/>
                        <a14:foregroundMark x1="35556" y1="8889" x2="35556" y2="8889"/>
                        <a14:foregroundMark x1="34444" y1="12889" x2="34444" y2="12889"/>
                        <a14:foregroundMark x1="33111" y1="12222" x2="33111" y2="12222"/>
                        <a14:foregroundMark x1="40222" y1="12222" x2="40222" y2="12222"/>
                        <a14:foregroundMark x1="37111" y1="13778" x2="37111" y2="13778"/>
                        <a14:foregroundMark x1="33556" y1="16667" x2="33556" y2="16667"/>
                        <a14:foregroundMark x1="33556" y1="23333" x2="33556" y2="23333"/>
                        <a14:foregroundMark x1="32444" y1="22444" x2="32444" y2="22444"/>
                        <a14:foregroundMark x1="28889" y1="18667" x2="28889" y2="18667"/>
                        <a14:foregroundMark x1="16444" y1="19556" x2="16444" y2="19556"/>
                        <a14:foregroundMark x1="4444" y1="21556" x2="4444" y2="21556"/>
                        <a14:foregroundMark x1="16000" y1="20667" x2="16000" y2="20667"/>
                        <a14:foregroundMark x1="12444" y1="19556" x2="12444" y2="19556"/>
                        <a14:foregroundMark x1="33111" y1="15778" x2="33111" y2="15778"/>
                        <a14:foregroundMark x1="37556" y1="17111" x2="37556" y2="17111"/>
                        <a14:foregroundMark x1="40889" y1="13111" x2="40889" y2="13111"/>
                        <a14:foregroundMark x1="42444" y1="12889" x2="42444" y2="12889"/>
                        <a14:foregroundMark x1="37111" y1="9333" x2="37111" y2="9333"/>
                        <a14:foregroundMark x1="40000" y1="10444" x2="40000" y2="10444"/>
                        <a14:foregroundMark x1="30222" y1="12444" x2="30222" y2="12444"/>
                        <a14:foregroundMark x1="32889" y1="24444" x2="32889" y2="24444"/>
                        <a14:foregroundMark x1="48889" y1="26667" x2="48889" y2="26667"/>
                        <a14:foregroundMark x1="51333" y1="25778" x2="51333" y2="25778"/>
                        <a14:foregroundMark x1="51778" y1="23778" x2="51778" y2="23778"/>
                        <a14:foregroundMark x1="30667" y1="31556" x2="30667" y2="31556"/>
                        <a14:foregroundMark x1="14000" y1="35333" x2="14000" y2="35333"/>
                        <a14:foregroundMark x1="48000" y1="42667" x2="48000" y2="42667"/>
                        <a14:foregroundMark x1="37111" y1="3556" x2="37111" y2="3556"/>
                        <a14:foregroundMark x1="39333" y1="5778" x2="39333" y2="5778"/>
                        <a14:foregroundMark x1="33556" y1="4889" x2="33556" y2="4889"/>
                        <a14:foregroundMark x1="32889" y1="8889" x2="32889" y2="8889"/>
                        <a14:foregroundMark x1="36222" y1="15333" x2="36222" y2="15333"/>
                        <a14:backgroundMark x1="21556" y1="45556" x2="21556" y2="45556"/>
                        <a14:backgroundMark x1="16889" y1="45556" x2="16889" y2="45556"/>
                        <a14:backgroundMark x1="15333" y1="45778" x2="15333" y2="45778"/>
                        <a14:backgroundMark x1="13556" y1="45778" x2="13556" y2="45778"/>
                        <a14:backgroundMark x1="14222" y1="45778" x2="14222" y2="45778"/>
                        <a14:backgroundMark x1="16000" y1="45333" x2="16000" y2="45333"/>
                        <a14:backgroundMark x1="15333" y1="45333" x2="15333" y2="45333"/>
                        <a14:backgroundMark x1="15111" y1="45111" x2="15111" y2="45111"/>
                        <a14:backgroundMark x1="14000" y1="45111" x2="14000" y2="45111"/>
                        <a14:backgroundMark x1="13778" y1="45333" x2="22222" y2="44889"/>
                        <a14:backgroundMark x1="22222" y1="44889" x2="30889" y2="45111"/>
                        <a14:backgroundMark x1="30889" y1="45111" x2="28000" y2="46000"/>
                        <a14:backgroundMark x1="35111" y1="44889" x2="35111" y2="44889"/>
                        <a14:backgroundMark x1="31333" y1="45556" x2="31333" y2="45556"/>
                        <a14:backgroundMark x1="34222" y1="46667" x2="34222" y2="46667"/>
                        <a14:backgroundMark x1="34222" y1="46222" x2="34000" y2="46889"/>
                        <a14:backgroundMark x1="30000" y1="44889" x2="35778" y2="4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327" b="52000"/>
          <a:stretch/>
        </p:blipFill>
        <p:spPr bwMode="auto">
          <a:xfrm>
            <a:off x="303021" y="805366"/>
            <a:ext cx="3204559" cy="283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B7B39A03-2222-B180-8065-F1DBDE7126E3}"/>
              </a:ext>
            </a:extLst>
          </p:cNvPr>
          <p:cNvSpPr/>
          <p:nvPr/>
        </p:nvSpPr>
        <p:spPr>
          <a:xfrm>
            <a:off x="4496459" y="3446585"/>
            <a:ext cx="3810390" cy="3411415"/>
          </a:xfrm>
          <a:prstGeom prst="horizontalScroll">
            <a:avLst>
              <a:gd name="adj" fmla="val 96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300" dirty="0" err="1">
                <a:solidFill>
                  <a:schemeClr val="tx1"/>
                </a:solidFill>
              </a:rPr>
              <a:t>နေ့လယ်ထမင်းစာ</a:t>
            </a:r>
            <a:r>
              <a:rPr lang="my-MM" sz="1300" dirty="0">
                <a:solidFill>
                  <a:schemeClr val="tx1"/>
                </a:solidFill>
              </a:rPr>
              <a:t>း</a:t>
            </a:r>
            <a:r>
              <a:rPr lang="en-US" sz="1300" dirty="0">
                <a:solidFill>
                  <a:schemeClr val="tx1"/>
                </a:solidFill>
              </a:rPr>
              <a:t>ခ</a:t>
            </a:r>
            <a:r>
              <a:rPr lang="my-MM" sz="1300" dirty="0">
                <a:solidFill>
                  <a:schemeClr val="tx1"/>
                </a:solidFill>
              </a:rPr>
              <a:t>ျ</a:t>
            </a:r>
            <a:r>
              <a:rPr lang="en-US" sz="1300" dirty="0">
                <a:solidFill>
                  <a:schemeClr val="tx1"/>
                </a:solidFill>
              </a:rPr>
              <a:t>ိ</a:t>
            </a:r>
            <a:r>
              <a:rPr lang="my-MM" sz="1300" dirty="0">
                <a:solidFill>
                  <a:schemeClr val="tx1"/>
                </a:solidFill>
              </a:rPr>
              <a:t>န</a:t>
            </a:r>
            <a:r>
              <a:rPr lang="en-US" sz="1300" dirty="0">
                <a:solidFill>
                  <a:schemeClr val="tx1"/>
                </a:solidFill>
              </a:rPr>
              <a:t>်</a:t>
            </a:r>
            <a:r>
              <a:rPr lang="my-MM" sz="1300" dirty="0">
                <a:solidFill>
                  <a:schemeClr val="tx1"/>
                </a:solidFill>
              </a:rPr>
              <a:t>ရ</a:t>
            </a:r>
            <a:r>
              <a:rPr lang="en-US" sz="1300" dirty="0">
                <a:solidFill>
                  <a:schemeClr val="tx1"/>
                </a:solidFill>
              </a:rPr>
              <a:t>ေ</a:t>
            </a:r>
            <a:r>
              <a:rPr lang="my-MM" sz="1300" dirty="0">
                <a:solidFill>
                  <a:schemeClr val="tx1"/>
                </a:solidFill>
              </a:rPr>
              <a:t>ာ</a:t>
            </a:r>
            <a:r>
              <a:rPr lang="en-US" sz="1300" dirty="0">
                <a:solidFill>
                  <a:schemeClr val="tx1"/>
                </a:solidFill>
              </a:rPr>
              <a:t>က</a:t>
            </a:r>
            <a:r>
              <a:rPr lang="my-MM" sz="1300" dirty="0">
                <a:solidFill>
                  <a:schemeClr val="tx1"/>
                </a:solidFill>
              </a:rPr>
              <a:t>်</a:t>
            </a:r>
            <a:r>
              <a:rPr lang="en-US" sz="1300" dirty="0">
                <a:solidFill>
                  <a:schemeClr val="tx1"/>
                </a:solidFill>
              </a:rPr>
              <a:t>ပ</a:t>
            </a:r>
            <a:r>
              <a:rPr lang="my-MM" sz="1300" dirty="0">
                <a:solidFill>
                  <a:schemeClr val="tx1"/>
                </a:solidFill>
              </a:rPr>
              <a:t>ြ</a:t>
            </a:r>
            <a:r>
              <a:rPr lang="en-US" sz="1300" dirty="0">
                <a:solidFill>
                  <a:schemeClr val="tx1"/>
                </a:solidFill>
              </a:rPr>
              <a:t>ီ </a:t>
            </a:r>
            <a:r>
              <a:rPr lang="en-US" sz="1300" dirty="0" err="1">
                <a:solidFill>
                  <a:schemeClr val="tx1"/>
                </a:solidFill>
              </a:rPr>
              <a:t>ခိုင်းထားတဲ့အလုပ</a:t>
            </a:r>
            <a:r>
              <a:rPr lang="en-US" sz="1300" dirty="0">
                <a:solidFill>
                  <a:schemeClr val="tx1"/>
                </a:solidFill>
              </a:rPr>
              <a:t>်</a:t>
            </a:r>
            <a:r>
              <a:rPr lang="my-MM" sz="1300" dirty="0">
                <a:solidFill>
                  <a:schemeClr val="tx1"/>
                </a:solidFill>
              </a:rPr>
              <a:t>တ</a:t>
            </a:r>
            <a:r>
              <a:rPr lang="en-US" sz="1300" dirty="0">
                <a:solidFill>
                  <a:schemeClr val="tx1"/>
                </a:solidFill>
              </a:rPr>
              <a:t>ွ</a:t>
            </a:r>
            <a:r>
              <a:rPr lang="en-US" sz="1300" dirty="0" err="1">
                <a:solidFill>
                  <a:schemeClr val="tx1"/>
                </a:solidFill>
              </a:rPr>
              <a:t>ေက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မပြီ</a:t>
            </a:r>
            <a:r>
              <a:rPr lang="my-MM" sz="1300" dirty="0">
                <a:solidFill>
                  <a:schemeClr val="tx1"/>
                </a:solidFill>
              </a:rPr>
              <a:t>း</a:t>
            </a:r>
            <a:r>
              <a:rPr lang="en-US" sz="1300" dirty="0" err="1">
                <a:solidFill>
                  <a:schemeClr val="tx1"/>
                </a:solidFill>
              </a:rPr>
              <a:t>သေး</a:t>
            </a:r>
            <a:endParaRPr lang="en-US" sz="1300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300" dirty="0" err="1">
                <a:solidFill>
                  <a:schemeClr val="tx1"/>
                </a:solidFill>
              </a:rPr>
              <a:t>ဗိုက်ကဆာ</a:t>
            </a:r>
            <a:r>
              <a:rPr lang="my-MM" sz="1300" dirty="0">
                <a:solidFill>
                  <a:schemeClr val="tx1"/>
                </a:solidFill>
              </a:rPr>
              <a:t>န</a:t>
            </a:r>
            <a:r>
              <a:rPr lang="en-US" sz="1300" dirty="0">
                <a:solidFill>
                  <a:schemeClr val="tx1"/>
                </a:solidFill>
              </a:rPr>
              <a:t>ေ</a:t>
            </a:r>
            <a:r>
              <a:rPr lang="my-MM" sz="1300" dirty="0">
                <a:solidFill>
                  <a:schemeClr val="tx1"/>
                </a:solidFill>
              </a:rPr>
              <a:t>ပ</a:t>
            </a:r>
            <a:r>
              <a:rPr lang="en-US" sz="1300" dirty="0">
                <a:solidFill>
                  <a:schemeClr val="tx1"/>
                </a:solidFill>
              </a:rPr>
              <a:t>ြ</a:t>
            </a:r>
            <a:r>
              <a:rPr lang="my-MM" sz="1300" dirty="0">
                <a:solidFill>
                  <a:schemeClr val="tx1"/>
                </a:solidFill>
              </a:rPr>
              <a:t>ီ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my-MM" sz="1300" dirty="0">
                <a:solidFill>
                  <a:schemeClr val="tx1"/>
                </a:solidFill>
              </a:rPr>
              <a:t>န</a:t>
            </a:r>
            <a:r>
              <a:rPr lang="en-US" sz="1300" dirty="0" err="1">
                <a:solidFill>
                  <a:schemeClr val="tx1"/>
                </a:solidFill>
              </a:rPr>
              <a:t>ာရီတကြည</a:t>
            </a:r>
            <a:r>
              <a:rPr lang="en-US" sz="1300" dirty="0">
                <a:solidFill>
                  <a:schemeClr val="tx1"/>
                </a:solidFill>
              </a:rPr>
              <a:t>့်</a:t>
            </a:r>
            <a:r>
              <a:rPr lang="en-US" sz="1300" dirty="0" err="1">
                <a:solidFill>
                  <a:schemeClr val="tx1"/>
                </a:solidFill>
              </a:rPr>
              <a:t>ကြည</a:t>
            </a:r>
            <a:r>
              <a:rPr lang="en-US" sz="1300" dirty="0">
                <a:solidFill>
                  <a:schemeClr val="tx1"/>
                </a:solidFill>
              </a:rPr>
              <a:t>့်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300" dirty="0">
                <a:solidFill>
                  <a:schemeClr val="tx1"/>
                </a:solidFill>
              </a:rPr>
              <a:t>ထ</a:t>
            </a:r>
            <a:r>
              <a:rPr lang="my-MM" sz="1300" dirty="0">
                <a:solidFill>
                  <a:schemeClr val="tx1"/>
                </a:solidFill>
              </a:rPr>
              <a:t>မ</a:t>
            </a:r>
            <a:r>
              <a:rPr lang="en-US" sz="1300" dirty="0">
                <a:solidFill>
                  <a:schemeClr val="tx1"/>
                </a:solidFill>
              </a:rPr>
              <a:t>င</a:t>
            </a:r>
            <a:r>
              <a:rPr lang="my-MM" sz="1300" dirty="0">
                <a:solidFill>
                  <a:schemeClr val="tx1"/>
                </a:solidFill>
              </a:rPr>
              <a:t>်</a:t>
            </a:r>
            <a:r>
              <a:rPr lang="en-US" sz="1300" dirty="0">
                <a:solidFill>
                  <a:schemeClr val="tx1"/>
                </a:solidFill>
              </a:rPr>
              <a:t>း</a:t>
            </a:r>
            <a:r>
              <a:rPr lang="my-MM" sz="1300" dirty="0">
                <a:solidFill>
                  <a:schemeClr val="tx1"/>
                </a:solidFill>
              </a:rPr>
              <a:t>က</a:t>
            </a:r>
            <a:r>
              <a:rPr lang="en-US" sz="1300" dirty="0">
                <a:solidFill>
                  <a:schemeClr val="tx1"/>
                </a:solidFill>
              </a:rPr>
              <a:t>ိ</a:t>
            </a:r>
            <a:r>
              <a:rPr lang="my-MM" sz="1300" dirty="0">
                <a:solidFill>
                  <a:schemeClr val="tx1"/>
                </a:solidFill>
              </a:rPr>
              <a:t>ု</a:t>
            </a:r>
            <a:r>
              <a:rPr lang="en-US" sz="1300" dirty="0">
                <a:solidFill>
                  <a:schemeClr val="tx1"/>
                </a:solidFill>
              </a:rPr>
              <a:t>အ</a:t>
            </a:r>
            <a:r>
              <a:rPr lang="my-MM" sz="1300" dirty="0">
                <a:solidFill>
                  <a:schemeClr val="tx1"/>
                </a:solidFill>
              </a:rPr>
              <a:t>လ</a:t>
            </a:r>
            <a:r>
              <a:rPr lang="en-US" sz="1300" dirty="0">
                <a:solidFill>
                  <a:schemeClr val="tx1"/>
                </a:solidFill>
              </a:rPr>
              <a:t>ျ</a:t>
            </a:r>
            <a:r>
              <a:rPr lang="en-US" sz="1300" dirty="0" err="1">
                <a:solidFill>
                  <a:schemeClr val="tx1"/>
                </a:solidFill>
              </a:rPr>
              <a:t>င်တလိုစား</a:t>
            </a:r>
            <a:endParaRPr lang="en-US" sz="1300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300" dirty="0" err="1">
                <a:solidFill>
                  <a:schemeClr val="tx1"/>
                </a:solidFill>
              </a:rPr>
              <a:t>စားပြီးတာနဲ</a:t>
            </a:r>
            <a:r>
              <a:rPr lang="en-US" sz="1300" dirty="0">
                <a:solidFill>
                  <a:schemeClr val="tx1"/>
                </a:solidFill>
              </a:rPr>
              <a:t>့ </a:t>
            </a:r>
            <a:r>
              <a:rPr lang="en-US" sz="1300" dirty="0" err="1">
                <a:solidFill>
                  <a:schemeClr val="tx1"/>
                </a:solidFill>
              </a:rPr>
              <a:t>လုပ်လက်စဆက်လုပ</a:t>
            </a:r>
            <a:r>
              <a:rPr lang="en-US" sz="1300" dirty="0">
                <a:solidFill>
                  <a:schemeClr val="tx1"/>
                </a:solidFill>
              </a:rPr>
              <a:t>်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300" dirty="0" err="1">
                <a:solidFill>
                  <a:schemeClr val="tx1"/>
                </a:solidFill>
              </a:rPr>
              <a:t>ပြီးသ</a:t>
            </a:r>
            <a:r>
              <a:rPr lang="en-US" sz="1300" dirty="0">
                <a:solidFill>
                  <a:schemeClr val="tx1"/>
                </a:solidFill>
              </a:rPr>
              <a:t>ွ</a:t>
            </a:r>
            <a:r>
              <a:rPr lang="my-MM" sz="1300" dirty="0">
                <a:solidFill>
                  <a:schemeClr val="tx1"/>
                </a:solidFill>
              </a:rPr>
              <a:t>ာ</a:t>
            </a:r>
            <a:r>
              <a:rPr lang="en-US" sz="1300" dirty="0">
                <a:solidFill>
                  <a:schemeClr val="tx1"/>
                </a:solidFill>
              </a:rPr>
              <a:t>း</a:t>
            </a:r>
            <a:r>
              <a:rPr lang="my-MM" sz="1300" dirty="0">
                <a:solidFill>
                  <a:schemeClr val="tx1"/>
                </a:solidFill>
              </a:rPr>
              <a:t>တ</a:t>
            </a:r>
            <a:r>
              <a:rPr lang="en-US" sz="1300" dirty="0">
                <a:solidFill>
                  <a:schemeClr val="tx1"/>
                </a:solidFill>
              </a:rPr>
              <a:t>ဲ</a:t>
            </a:r>
            <a:r>
              <a:rPr lang="my-MM" sz="1300" dirty="0">
                <a:solidFill>
                  <a:schemeClr val="tx1"/>
                </a:solidFill>
              </a:rPr>
              <a:t>့</a:t>
            </a:r>
            <a:r>
              <a:rPr lang="en-US" sz="1300" dirty="0" err="1">
                <a:solidFill>
                  <a:schemeClr val="tx1"/>
                </a:solidFill>
              </a:rPr>
              <a:t>အလုပ</a:t>
            </a:r>
            <a:r>
              <a:rPr lang="en-US" sz="1300" dirty="0">
                <a:solidFill>
                  <a:schemeClr val="tx1"/>
                </a:solidFill>
              </a:rPr>
              <a:t>်</a:t>
            </a:r>
            <a:r>
              <a:rPr lang="my-MM" sz="1300" dirty="0">
                <a:solidFill>
                  <a:schemeClr val="tx1"/>
                </a:solidFill>
              </a:rPr>
              <a:t>လ</a:t>
            </a:r>
            <a:r>
              <a:rPr lang="en-US" sz="1300" dirty="0">
                <a:solidFill>
                  <a:schemeClr val="tx1"/>
                </a:solidFill>
              </a:rPr>
              <a:t>ေ</a:t>
            </a:r>
            <a:r>
              <a:rPr lang="my-MM" sz="1300" dirty="0">
                <a:solidFill>
                  <a:schemeClr val="tx1"/>
                </a:solidFill>
              </a:rPr>
              <a:t>း</a:t>
            </a:r>
            <a:r>
              <a:rPr lang="en-US" sz="1300" dirty="0" err="1">
                <a:solidFill>
                  <a:schemeClr val="tx1"/>
                </a:solidFill>
              </a:rPr>
              <a:t>တွေ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my-MM" sz="1300" dirty="0">
                <a:solidFill>
                  <a:schemeClr val="tx1"/>
                </a:solidFill>
              </a:rPr>
              <a:t>တ</a:t>
            </a:r>
            <a:r>
              <a:rPr lang="en-US" sz="1300" dirty="0">
                <a:solidFill>
                  <a:schemeClr val="tx1"/>
                </a:solidFill>
              </a:rPr>
              <a:t>င</a:t>
            </a:r>
            <a:r>
              <a:rPr lang="my-MM" sz="1300" dirty="0">
                <a:solidFill>
                  <a:schemeClr val="tx1"/>
                </a:solidFill>
              </a:rPr>
              <a:t>်</a:t>
            </a:r>
            <a:r>
              <a:rPr lang="en-US" sz="1300" dirty="0">
                <a:solidFill>
                  <a:schemeClr val="tx1"/>
                </a:solidFill>
              </a:rPr>
              <a:t>ပ</a:t>
            </a:r>
            <a:r>
              <a:rPr lang="my-MM" sz="1300" dirty="0">
                <a:solidFill>
                  <a:schemeClr val="tx1"/>
                </a:solidFill>
              </a:rPr>
              <a:t>ြ</a:t>
            </a:r>
            <a:endParaRPr lang="en-US" sz="1300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300" dirty="0" err="1">
                <a:solidFill>
                  <a:schemeClr val="tx1"/>
                </a:solidFill>
              </a:rPr>
              <a:t>ခနတဖြုတ်နား</a:t>
            </a:r>
            <a:r>
              <a:rPr lang="my-MM" sz="1300" dirty="0">
                <a:solidFill>
                  <a:schemeClr val="tx1"/>
                </a:solidFill>
              </a:rPr>
              <a:t>န</a:t>
            </a:r>
            <a:r>
              <a:rPr lang="en-US" sz="1300" dirty="0">
                <a:solidFill>
                  <a:schemeClr val="tx1"/>
                </a:solidFill>
              </a:rPr>
              <a:t>ေ</a:t>
            </a:r>
            <a:r>
              <a:rPr lang="my-MM" sz="1300" dirty="0">
                <a:solidFill>
                  <a:schemeClr val="tx1"/>
                </a:solidFill>
              </a:rPr>
              <a:t>ခ</a:t>
            </a:r>
            <a:r>
              <a:rPr lang="en-US" sz="1300" dirty="0">
                <a:solidFill>
                  <a:schemeClr val="tx1"/>
                </a:solidFill>
              </a:rPr>
              <a:t>ျ</a:t>
            </a:r>
            <a:r>
              <a:rPr lang="my-MM" sz="1300" dirty="0">
                <a:solidFill>
                  <a:schemeClr val="tx1"/>
                </a:solidFill>
              </a:rPr>
              <a:t>ိ</a:t>
            </a:r>
            <a:r>
              <a:rPr lang="en-US" sz="1300" dirty="0">
                <a:solidFill>
                  <a:schemeClr val="tx1"/>
                </a:solidFill>
              </a:rPr>
              <a:t>န</a:t>
            </a:r>
            <a:r>
              <a:rPr lang="my-MM" sz="1300" dirty="0">
                <a:solidFill>
                  <a:schemeClr val="tx1"/>
                </a:solidFill>
              </a:rPr>
              <a:t>်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my-MM" sz="1300" dirty="0">
                <a:solidFill>
                  <a:schemeClr val="tx1"/>
                </a:solidFill>
              </a:rPr>
              <a:t>လ</a:t>
            </a:r>
            <a:r>
              <a:rPr lang="en-US" sz="1300" dirty="0">
                <a:solidFill>
                  <a:schemeClr val="tx1"/>
                </a:solidFill>
              </a:rPr>
              <a:t>မ</a:t>
            </a:r>
            <a:r>
              <a:rPr lang="my-MM" sz="1300" dirty="0">
                <a:solidFill>
                  <a:schemeClr val="tx1"/>
                </a:solidFill>
              </a:rPr>
              <a:t>်</a:t>
            </a:r>
            <a:r>
              <a:rPr lang="en-US" sz="1300" dirty="0">
                <a:solidFill>
                  <a:schemeClr val="tx1"/>
                </a:solidFill>
              </a:rPr>
              <a:t>း</a:t>
            </a:r>
            <a:r>
              <a:rPr lang="my-MM" sz="1300" dirty="0">
                <a:solidFill>
                  <a:schemeClr val="tx1"/>
                </a:solidFill>
              </a:rPr>
              <a:t>လ</a:t>
            </a:r>
            <a:r>
              <a:rPr lang="en-US" sz="1300" dirty="0">
                <a:solidFill>
                  <a:schemeClr val="tx1"/>
                </a:solidFill>
              </a:rPr>
              <a:t>ေ</a:t>
            </a:r>
            <a:r>
              <a:rPr lang="my-MM" sz="1300" dirty="0">
                <a:solidFill>
                  <a:schemeClr val="tx1"/>
                </a:solidFill>
              </a:rPr>
              <a:t>း</a:t>
            </a:r>
            <a:r>
              <a:rPr lang="en-US" sz="1300" dirty="0">
                <a:solidFill>
                  <a:schemeClr val="tx1"/>
                </a:solidFill>
              </a:rPr>
              <a:t>ခ</a:t>
            </a:r>
            <a:r>
              <a:rPr lang="my-MM" sz="1300" dirty="0">
                <a:solidFill>
                  <a:schemeClr val="tx1"/>
                </a:solidFill>
              </a:rPr>
              <a:t>ဏ</a:t>
            </a:r>
            <a:r>
              <a:rPr lang="en-US" sz="1300" dirty="0">
                <a:solidFill>
                  <a:schemeClr val="tx1"/>
                </a:solidFill>
              </a:rPr>
              <a:t>လျ</a:t>
            </a:r>
            <a:r>
              <a:rPr lang="my-MM" sz="1300" dirty="0">
                <a:solidFill>
                  <a:schemeClr val="tx1"/>
                </a:solidFill>
              </a:rPr>
              <a:t>ှ</a:t>
            </a:r>
            <a:r>
              <a:rPr lang="en-US" sz="1300" dirty="0">
                <a:solidFill>
                  <a:schemeClr val="tx1"/>
                </a:solidFill>
              </a:rPr>
              <a:t>ေ</a:t>
            </a:r>
            <a:r>
              <a:rPr lang="my-MM" sz="1300" dirty="0">
                <a:solidFill>
                  <a:schemeClr val="tx1"/>
                </a:solidFill>
              </a:rPr>
              <a:t>ာ</a:t>
            </a:r>
            <a:r>
              <a:rPr lang="en-US" sz="1300" dirty="0">
                <a:solidFill>
                  <a:schemeClr val="tx1"/>
                </a:solidFill>
              </a:rPr>
              <a:t>က</a:t>
            </a:r>
            <a:r>
              <a:rPr lang="my-MM" sz="1300" dirty="0">
                <a:solidFill>
                  <a:schemeClr val="tx1"/>
                </a:solidFill>
              </a:rPr>
              <a:t>်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my-MM" sz="1300" dirty="0">
                <a:solidFill>
                  <a:schemeClr val="tx1"/>
                </a:solidFill>
              </a:rPr>
              <a:t>စ</a:t>
            </a:r>
            <a:r>
              <a:rPr lang="en-US" sz="1300" dirty="0">
                <a:solidFill>
                  <a:schemeClr val="tx1"/>
                </a:solidFill>
              </a:rPr>
              <a:t>ိ</a:t>
            </a:r>
            <a:r>
              <a:rPr lang="my-MM" sz="1300" dirty="0">
                <a:solidFill>
                  <a:schemeClr val="tx1"/>
                </a:solidFill>
              </a:rPr>
              <a:t>မ</a:t>
            </a:r>
            <a:r>
              <a:rPr lang="en-US" sz="1300" dirty="0">
                <a:solidFill>
                  <a:schemeClr val="tx1"/>
                </a:solidFill>
              </a:rPr>
              <a:t>်</a:t>
            </a:r>
            <a:r>
              <a:rPr lang="my-MM" sz="1300" dirty="0">
                <a:solidFill>
                  <a:schemeClr val="tx1"/>
                </a:solidFill>
              </a:rPr>
              <a:t>း</a:t>
            </a:r>
            <a:r>
              <a:rPr lang="en-US" sz="1300" dirty="0">
                <a:solidFill>
                  <a:schemeClr val="tx1"/>
                </a:solidFill>
              </a:rPr>
              <a:t>စ</a:t>
            </a:r>
            <a:r>
              <a:rPr lang="my-MM" sz="1300" dirty="0">
                <a:solidFill>
                  <a:schemeClr val="tx1"/>
                </a:solidFill>
              </a:rPr>
              <a:t>ိ</a:t>
            </a:r>
            <a:r>
              <a:rPr lang="en-US" sz="1300" dirty="0">
                <a:solidFill>
                  <a:schemeClr val="tx1"/>
                </a:solidFill>
              </a:rPr>
              <a:t>ု</a:t>
            </a:r>
            <a:r>
              <a:rPr lang="my-MM" sz="1300" dirty="0">
                <a:solidFill>
                  <a:schemeClr val="tx1"/>
                </a:solidFill>
              </a:rPr>
              <a:t>တ</a:t>
            </a:r>
            <a:r>
              <a:rPr lang="en-US" sz="1300" dirty="0">
                <a:solidFill>
                  <a:schemeClr val="tx1"/>
                </a:solidFill>
              </a:rPr>
              <a:t>ဲ</a:t>
            </a:r>
            <a:r>
              <a:rPr lang="my-MM" sz="1300" dirty="0">
                <a:solidFill>
                  <a:schemeClr val="tx1"/>
                </a:solidFill>
              </a:rPr>
              <a:t>့</a:t>
            </a:r>
            <a:r>
              <a:rPr lang="en-US" sz="1300" dirty="0" err="1">
                <a:solidFill>
                  <a:schemeClr val="tx1"/>
                </a:solidFill>
              </a:rPr>
              <a:t>အပင</a:t>
            </a:r>
            <a:r>
              <a:rPr lang="en-US" sz="1300" dirty="0">
                <a:solidFill>
                  <a:schemeClr val="tx1"/>
                </a:solidFill>
              </a:rPr>
              <a:t>်</a:t>
            </a:r>
            <a:r>
              <a:rPr lang="my-MM" sz="1300" dirty="0">
                <a:solidFill>
                  <a:schemeClr val="tx1"/>
                </a:solidFill>
              </a:rPr>
              <a:t>လ</a:t>
            </a:r>
            <a:r>
              <a:rPr lang="en-US" sz="1300" dirty="0">
                <a:solidFill>
                  <a:schemeClr val="tx1"/>
                </a:solidFill>
              </a:rPr>
              <a:t>ေ</a:t>
            </a:r>
            <a:r>
              <a:rPr lang="my-MM" sz="1300" dirty="0">
                <a:solidFill>
                  <a:schemeClr val="tx1"/>
                </a:solidFill>
              </a:rPr>
              <a:t>း</a:t>
            </a:r>
            <a:r>
              <a:rPr lang="en-US" sz="1300" dirty="0" err="1">
                <a:solidFill>
                  <a:schemeClr val="tx1"/>
                </a:solidFill>
              </a:rPr>
              <a:t>တွေကြည</a:t>
            </a:r>
            <a:r>
              <a:rPr lang="my-MM" sz="1300" dirty="0">
                <a:solidFill>
                  <a:schemeClr val="tx1"/>
                </a:solidFill>
              </a:rPr>
              <a:t>့</a:t>
            </a:r>
            <a:r>
              <a:rPr lang="en-US" sz="1300" dirty="0">
                <a:solidFill>
                  <a:schemeClr val="tx1"/>
                </a:solidFill>
              </a:rPr>
              <a:t>်</a:t>
            </a:r>
          </a:p>
        </p:txBody>
      </p:sp>
      <p:pic>
        <p:nvPicPr>
          <p:cNvPr id="1028" name="Picture 4" descr="C:\Users\MSI\Desktop\PPT Pictures\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56000" l="68000" r="96000">
                        <a14:foregroundMark x1="76444" y1="14889" x2="76444" y2="14889"/>
                        <a14:foregroundMark x1="79556" y1="11111" x2="79556" y2="11111"/>
                        <a14:foregroundMark x1="73111" y1="16444" x2="73111" y2="16444"/>
                        <a14:foregroundMark x1="83556" y1="14667" x2="83556" y2="14667"/>
                        <a14:foregroundMark x1="78889" y1="5556" x2="78889" y2="5556"/>
                        <a14:foregroundMark x1="80000" y1="7333" x2="80000" y2="7333"/>
                        <a14:foregroundMark x1="75333" y1="7778" x2="75333" y2="7778"/>
                        <a14:foregroundMark x1="82000" y1="26222" x2="82000" y2="26222"/>
                        <a14:foregroundMark x1="82222" y1="33333" x2="82222" y2="33333"/>
                        <a14:foregroundMark x1="75333" y1="31556" x2="75333" y2="31556"/>
                        <a14:foregroundMark x1="74000" y1="37111" x2="74000" y2="37111"/>
                        <a14:foregroundMark x1="78889" y1="41333" x2="78889" y2="41333"/>
                        <a14:foregroundMark x1="84444" y1="38222" x2="84444" y2="38222"/>
                        <a14:foregroundMark x1="84444" y1="50889" x2="84444" y2="50889"/>
                        <a14:foregroundMark x1="78000" y1="52444" x2="78000" y2="52444"/>
                        <a14:foregroundMark x1="77556" y1="54000" x2="77556" y2="54000"/>
                        <a14:foregroundMark x1="90889" y1="25333" x2="90889" y2="25333"/>
                        <a14:foregroundMark x1="89333" y1="31333" x2="89333" y2="31333"/>
                        <a14:foregroundMark x1="74000" y1="52444" x2="74000" y2="52444"/>
                        <a14:foregroundMark x1="71778" y1="52444" x2="71778" y2="52444"/>
                        <a14:foregroundMark x1="81556" y1="52000" x2="81556" y2="52000"/>
                        <a14:foregroundMark x1="89556" y1="51333" x2="89556" y2="51333"/>
                        <a14:foregroundMark x1="80222" y1="17111" x2="80222" y2="17111"/>
                        <a14:foregroundMark x1="84000" y1="17333" x2="84000" y2="17333"/>
                        <a14:foregroundMark x1="83556" y1="18000" x2="83556" y2="18000"/>
                        <a14:foregroundMark x1="75556" y1="56000" x2="75556" y2="56000"/>
                        <a14:backgroundMark x1="84000" y1="21556" x2="84000" y2="21556"/>
                        <a14:backgroundMark x1="85111" y1="24889" x2="85111" y2="24889"/>
                        <a14:backgroundMark x1="85778" y1="26000" x2="85778" y2="26000"/>
                        <a14:backgroundMark x1="85333" y1="18444" x2="85333" y2="1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696" t="3107" b="42801"/>
          <a:stretch/>
        </p:blipFill>
        <p:spPr bwMode="auto">
          <a:xfrm>
            <a:off x="5301706" y="799985"/>
            <a:ext cx="2150637" cy="302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209E7A7A-F0AB-67FF-E4F3-213DCF4D1DE8}"/>
              </a:ext>
            </a:extLst>
          </p:cNvPr>
          <p:cNvSpPr/>
          <p:nvPr/>
        </p:nvSpPr>
        <p:spPr>
          <a:xfrm>
            <a:off x="8695573" y="3300716"/>
            <a:ext cx="3193406" cy="34039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350" dirty="0">
                <a:solidFill>
                  <a:schemeClr val="tx1"/>
                </a:solidFill>
              </a:rPr>
              <a:t>အ</a:t>
            </a:r>
            <a:r>
              <a:rPr lang="my-MM" sz="1350" dirty="0">
                <a:solidFill>
                  <a:schemeClr val="tx1"/>
                </a:solidFill>
              </a:rPr>
              <a:t>ပ</a:t>
            </a:r>
            <a:r>
              <a:rPr lang="en-US" sz="1350" dirty="0">
                <a:solidFill>
                  <a:schemeClr val="tx1"/>
                </a:solidFill>
              </a:rPr>
              <a:t>ျ</a:t>
            </a:r>
            <a:r>
              <a:rPr lang="en-US" sz="1350" dirty="0" err="1">
                <a:solidFill>
                  <a:schemeClr val="tx1"/>
                </a:solidFill>
              </a:rPr>
              <a:t>ော်ဆ</a:t>
            </a:r>
            <a:r>
              <a:rPr lang="my-MM" sz="1350" dirty="0">
                <a:solidFill>
                  <a:schemeClr val="tx1"/>
                </a:solidFill>
              </a:rPr>
              <a:t>ု</a:t>
            </a:r>
            <a:r>
              <a:rPr lang="en-US" sz="1350" dirty="0">
                <a:solidFill>
                  <a:schemeClr val="tx1"/>
                </a:solidFill>
              </a:rPr>
              <a:t>ံ</a:t>
            </a:r>
            <a:r>
              <a:rPr lang="my-MM" sz="1350" dirty="0">
                <a:solidFill>
                  <a:schemeClr val="tx1"/>
                </a:solidFill>
              </a:rPr>
              <a:t>း</a:t>
            </a:r>
            <a:r>
              <a:rPr lang="en-US" sz="1350" dirty="0">
                <a:solidFill>
                  <a:schemeClr val="tx1"/>
                </a:solidFill>
              </a:rPr>
              <a:t>အ</a:t>
            </a:r>
            <a:r>
              <a:rPr lang="my-MM" sz="1350" dirty="0">
                <a:solidFill>
                  <a:schemeClr val="tx1"/>
                </a:solidFill>
              </a:rPr>
              <a:t>ခ</a:t>
            </a:r>
            <a:r>
              <a:rPr lang="en-US" sz="1350" dirty="0">
                <a:solidFill>
                  <a:schemeClr val="tx1"/>
                </a:solidFill>
              </a:rPr>
              <a:t>ျ</a:t>
            </a:r>
            <a:r>
              <a:rPr lang="my-MM" sz="1350" dirty="0">
                <a:solidFill>
                  <a:schemeClr val="tx1"/>
                </a:solidFill>
              </a:rPr>
              <a:t>ိ</a:t>
            </a:r>
            <a:r>
              <a:rPr lang="en-US" sz="1350" dirty="0">
                <a:solidFill>
                  <a:schemeClr val="tx1"/>
                </a:solidFill>
              </a:rPr>
              <a:t>န</a:t>
            </a:r>
            <a:r>
              <a:rPr lang="my-MM" sz="1350" dirty="0">
                <a:solidFill>
                  <a:schemeClr val="tx1"/>
                </a:solidFill>
              </a:rPr>
              <a:t>်</a:t>
            </a:r>
            <a:r>
              <a:rPr lang="en-US" sz="1350" dirty="0">
                <a:solidFill>
                  <a:schemeClr val="tx1"/>
                </a:solidFill>
              </a:rPr>
              <a:t> </a:t>
            </a:r>
            <a:r>
              <a:rPr lang="en-US" sz="1350" dirty="0" err="1">
                <a:solidFill>
                  <a:schemeClr val="tx1"/>
                </a:solidFill>
              </a:rPr>
              <a:t>ရုံးဆင်းချိန</a:t>
            </a:r>
            <a:r>
              <a:rPr lang="en-US" sz="1350" dirty="0">
                <a:solidFill>
                  <a:schemeClr val="tx1"/>
                </a:solidFill>
              </a:rPr>
              <a:t>်</a:t>
            </a:r>
            <a:r>
              <a:rPr lang="my-MM" sz="1350" dirty="0">
                <a:solidFill>
                  <a:schemeClr val="tx1"/>
                </a:solidFill>
              </a:rPr>
              <a:t>လ</a:t>
            </a:r>
            <a:r>
              <a:rPr lang="en-US" sz="1350" dirty="0">
                <a:solidFill>
                  <a:schemeClr val="tx1"/>
                </a:solidFill>
              </a:rPr>
              <a:t>ေ</a:t>
            </a:r>
            <a:r>
              <a:rPr lang="my-MM" sz="1350" dirty="0">
                <a:solidFill>
                  <a:schemeClr val="tx1"/>
                </a:solidFill>
              </a:rPr>
              <a:t>း</a:t>
            </a:r>
            <a:r>
              <a:rPr lang="en-US" sz="1350" dirty="0">
                <a:solidFill>
                  <a:schemeClr val="tx1"/>
                </a:solidFill>
              </a:rPr>
              <a:t> </a:t>
            </a:r>
            <a:r>
              <a:rPr lang="en-US" sz="1350" dirty="0" err="1">
                <a:solidFill>
                  <a:schemeClr val="tx1"/>
                </a:solidFill>
              </a:rPr>
              <a:t>ရောက်ပါပြီ</a:t>
            </a:r>
            <a:endParaRPr lang="en-US" sz="1350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350" dirty="0">
                <a:solidFill>
                  <a:schemeClr val="tx1"/>
                </a:solidFill>
              </a:rPr>
              <a:t>အ</a:t>
            </a:r>
            <a:r>
              <a:rPr lang="my-MM" sz="1350" dirty="0">
                <a:solidFill>
                  <a:schemeClr val="tx1"/>
                </a:solidFill>
              </a:rPr>
              <a:t>ိ</a:t>
            </a:r>
            <a:r>
              <a:rPr lang="en-US" sz="1350" dirty="0">
                <a:solidFill>
                  <a:schemeClr val="tx1"/>
                </a:solidFill>
              </a:rPr>
              <a:t>မ</a:t>
            </a:r>
            <a:r>
              <a:rPr lang="my-MM" sz="1350" dirty="0">
                <a:solidFill>
                  <a:schemeClr val="tx1"/>
                </a:solidFill>
              </a:rPr>
              <a:t>်</a:t>
            </a:r>
            <a:r>
              <a:rPr lang="en-US" sz="1350" dirty="0" err="1">
                <a:solidFill>
                  <a:schemeClr val="tx1"/>
                </a:solidFill>
              </a:rPr>
              <a:t>ရောက်ရင</a:t>
            </a:r>
            <a:r>
              <a:rPr lang="en-US" sz="1350" dirty="0">
                <a:solidFill>
                  <a:schemeClr val="tx1"/>
                </a:solidFill>
              </a:rPr>
              <a:t>် </a:t>
            </a:r>
            <a:r>
              <a:rPr lang="en-US" sz="1350" dirty="0" err="1">
                <a:solidFill>
                  <a:schemeClr val="tx1"/>
                </a:solidFill>
              </a:rPr>
              <a:t>စော</a:t>
            </a:r>
            <a:r>
              <a:rPr lang="my-MM" sz="1350" dirty="0">
                <a:solidFill>
                  <a:schemeClr val="tx1"/>
                </a:solidFill>
              </a:rPr>
              <a:t>စ</a:t>
            </a:r>
            <a:r>
              <a:rPr lang="en-US" sz="1350" dirty="0">
                <a:solidFill>
                  <a:schemeClr val="tx1"/>
                </a:solidFill>
              </a:rPr>
              <a:t>ေ</a:t>
            </a:r>
            <a:r>
              <a:rPr lang="my-MM" sz="1350" dirty="0">
                <a:solidFill>
                  <a:schemeClr val="tx1"/>
                </a:solidFill>
              </a:rPr>
              <a:t>ာ</a:t>
            </a:r>
            <a:r>
              <a:rPr lang="en-US" sz="1350" dirty="0">
                <a:solidFill>
                  <a:schemeClr val="tx1"/>
                </a:solidFill>
              </a:rPr>
              <a:t>န</a:t>
            </a:r>
            <a:r>
              <a:rPr lang="my-MM" sz="1350" dirty="0">
                <a:solidFill>
                  <a:schemeClr val="tx1"/>
                </a:solidFill>
              </a:rPr>
              <a:t>ာ</a:t>
            </a:r>
            <a:r>
              <a:rPr lang="en-US" sz="1350" dirty="0">
                <a:solidFill>
                  <a:schemeClr val="tx1"/>
                </a:solidFill>
              </a:rPr>
              <a:t>း</a:t>
            </a:r>
            <a:r>
              <a:rPr lang="my-MM" sz="1350" dirty="0">
                <a:solidFill>
                  <a:schemeClr val="tx1"/>
                </a:solidFill>
              </a:rPr>
              <a:t>မ</a:t>
            </a:r>
            <a:r>
              <a:rPr lang="en-US" sz="1350" dirty="0">
                <a:solidFill>
                  <a:schemeClr val="tx1"/>
                </a:solidFill>
              </a:rPr>
              <a:t>ယ</a:t>
            </a:r>
            <a:r>
              <a:rPr lang="my-MM" sz="1350" dirty="0">
                <a:solidFill>
                  <a:schemeClr val="tx1"/>
                </a:solidFill>
              </a:rPr>
              <a:t>်</a:t>
            </a:r>
            <a:endParaRPr lang="en-US" sz="1350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350" dirty="0" err="1">
                <a:solidFill>
                  <a:schemeClr val="tx1"/>
                </a:solidFill>
              </a:rPr>
              <a:t>ဖုန်းခဏသုံးမယ</a:t>
            </a:r>
            <a:r>
              <a:rPr lang="en-US" sz="1350" dirty="0">
                <a:solidFill>
                  <a:schemeClr val="tx1"/>
                </a:solidFill>
              </a:rPr>
              <a:t>်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350" dirty="0">
                <a:solidFill>
                  <a:schemeClr val="tx1"/>
                </a:solidFill>
              </a:rPr>
              <a:t>TV </a:t>
            </a:r>
            <a:r>
              <a:rPr lang="my-MM" sz="1350" dirty="0">
                <a:solidFill>
                  <a:schemeClr val="tx1"/>
                </a:solidFill>
              </a:rPr>
              <a:t>ခ</a:t>
            </a:r>
            <a:r>
              <a:rPr lang="en-US" sz="1350" dirty="0">
                <a:solidFill>
                  <a:schemeClr val="tx1"/>
                </a:solidFill>
              </a:rPr>
              <a:t>ဏ</a:t>
            </a:r>
            <a:r>
              <a:rPr lang="my-MM" sz="1350" dirty="0">
                <a:solidFill>
                  <a:schemeClr val="tx1"/>
                </a:solidFill>
              </a:rPr>
              <a:t>က</a:t>
            </a:r>
            <a:r>
              <a:rPr lang="en-US" sz="1350" dirty="0">
                <a:solidFill>
                  <a:schemeClr val="tx1"/>
                </a:solidFill>
              </a:rPr>
              <a:t>ြ</a:t>
            </a:r>
            <a:r>
              <a:rPr lang="my-MM" sz="1350" dirty="0">
                <a:solidFill>
                  <a:schemeClr val="tx1"/>
                </a:solidFill>
              </a:rPr>
              <a:t>ည</a:t>
            </a:r>
            <a:r>
              <a:rPr lang="en-US" sz="1350" dirty="0">
                <a:solidFill>
                  <a:schemeClr val="tx1"/>
                </a:solidFill>
              </a:rPr>
              <a:t>့်</a:t>
            </a:r>
            <a:r>
              <a:rPr lang="en-US" sz="1350" dirty="0" err="1">
                <a:solidFill>
                  <a:schemeClr val="tx1"/>
                </a:solidFill>
              </a:rPr>
              <a:t>မယ</a:t>
            </a:r>
            <a:r>
              <a:rPr lang="en-US" sz="1350" dirty="0">
                <a:solidFill>
                  <a:schemeClr val="tx1"/>
                </a:solidFill>
              </a:rPr>
              <a:t>်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350" dirty="0" err="1">
                <a:solidFill>
                  <a:schemeClr val="tx1"/>
                </a:solidFill>
              </a:rPr>
              <a:t>စိတ်ကြည်လင</a:t>
            </a:r>
            <a:r>
              <a:rPr lang="en-US" sz="1350" dirty="0">
                <a:solidFill>
                  <a:schemeClr val="tx1"/>
                </a:solidFill>
              </a:rPr>
              <a:t>်</a:t>
            </a:r>
            <a:r>
              <a:rPr lang="my-MM" sz="1350" dirty="0">
                <a:solidFill>
                  <a:schemeClr val="tx1"/>
                </a:solidFill>
              </a:rPr>
              <a:t>အ</a:t>
            </a:r>
            <a:r>
              <a:rPr lang="en-US" sz="1350" dirty="0">
                <a:solidFill>
                  <a:schemeClr val="tx1"/>
                </a:solidFill>
              </a:rPr>
              <a:t>ေ</a:t>
            </a:r>
            <a:r>
              <a:rPr lang="my-MM" sz="1350" dirty="0">
                <a:solidFill>
                  <a:schemeClr val="tx1"/>
                </a:solidFill>
              </a:rPr>
              <a:t>း</a:t>
            </a:r>
            <a:r>
              <a:rPr lang="en-US" sz="1350" dirty="0">
                <a:solidFill>
                  <a:schemeClr val="tx1"/>
                </a:solidFill>
              </a:rPr>
              <a:t>ခ</a:t>
            </a:r>
            <a:r>
              <a:rPr lang="my-MM" sz="1350" dirty="0">
                <a:solidFill>
                  <a:schemeClr val="tx1"/>
                </a:solidFill>
              </a:rPr>
              <a:t>ျ</a:t>
            </a:r>
            <a:r>
              <a:rPr lang="en-US" sz="1350" dirty="0">
                <a:solidFill>
                  <a:schemeClr val="tx1"/>
                </a:solidFill>
              </a:rPr>
              <a:t>မ</a:t>
            </a:r>
            <a:r>
              <a:rPr lang="my-MM" sz="1350" dirty="0">
                <a:solidFill>
                  <a:schemeClr val="tx1"/>
                </a:solidFill>
              </a:rPr>
              <a:t>်</a:t>
            </a:r>
            <a:r>
              <a:rPr lang="en-US" sz="1350" dirty="0">
                <a:solidFill>
                  <a:schemeClr val="tx1"/>
                </a:solidFill>
              </a:rPr>
              <a:t>း</a:t>
            </a:r>
            <a:r>
              <a:rPr lang="my-MM" sz="1350" dirty="0">
                <a:solidFill>
                  <a:schemeClr val="tx1"/>
                </a:solidFill>
              </a:rPr>
              <a:t>အ</a:t>
            </a:r>
            <a:r>
              <a:rPr lang="en-US" sz="1350" dirty="0">
                <a:solidFill>
                  <a:schemeClr val="tx1"/>
                </a:solidFill>
              </a:rPr>
              <a:t>ေ</a:t>
            </a:r>
            <a:r>
              <a:rPr lang="my-MM" sz="1350" dirty="0">
                <a:solidFill>
                  <a:schemeClr val="tx1"/>
                </a:solidFill>
              </a:rPr>
              <a:t>ာ</a:t>
            </a:r>
            <a:r>
              <a:rPr lang="en-US" sz="1350" dirty="0">
                <a:solidFill>
                  <a:schemeClr val="tx1"/>
                </a:solidFill>
              </a:rPr>
              <a:t>င</a:t>
            </a:r>
            <a:r>
              <a:rPr lang="my-MM" sz="1350" dirty="0">
                <a:solidFill>
                  <a:schemeClr val="tx1"/>
                </a:solidFill>
              </a:rPr>
              <a:t>်</a:t>
            </a:r>
            <a:r>
              <a:rPr lang="en-US" sz="1350" dirty="0">
                <a:solidFill>
                  <a:schemeClr val="tx1"/>
                </a:solidFill>
              </a:rPr>
              <a:t> </a:t>
            </a:r>
            <a:r>
              <a:rPr lang="my-MM" sz="1350" dirty="0">
                <a:solidFill>
                  <a:schemeClr val="tx1"/>
                </a:solidFill>
              </a:rPr>
              <a:t>တ</a:t>
            </a:r>
            <a:r>
              <a:rPr lang="en-US" sz="1350" dirty="0">
                <a:solidFill>
                  <a:schemeClr val="tx1"/>
                </a:solidFill>
              </a:rPr>
              <a:t>ရ</a:t>
            </a:r>
            <a:r>
              <a:rPr lang="my-MM" sz="1350" dirty="0">
                <a:solidFill>
                  <a:schemeClr val="tx1"/>
                </a:solidFill>
              </a:rPr>
              <a:t>ာ</a:t>
            </a:r>
            <a:r>
              <a:rPr lang="en-US" sz="1350" dirty="0">
                <a:solidFill>
                  <a:schemeClr val="tx1"/>
                </a:solidFill>
              </a:rPr>
              <a:t>း</a:t>
            </a:r>
            <a:r>
              <a:rPr lang="my-MM" sz="1350" dirty="0">
                <a:solidFill>
                  <a:schemeClr val="tx1"/>
                </a:solidFill>
              </a:rPr>
              <a:t>ခ</a:t>
            </a:r>
            <a:r>
              <a:rPr lang="en-US" sz="1350" dirty="0">
                <a:solidFill>
                  <a:schemeClr val="tx1"/>
                </a:solidFill>
              </a:rPr>
              <a:t>ဏ</a:t>
            </a:r>
            <a:r>
              <a:rPr lang="my-MM" sz="1350" dirty="0">
                <a:solidFill>
                  <a:schemeClr val="tx1"/>
                </a:solidFill>
              </a:rPr>
              <a:t>ထ</a:t>
            </a:r>
            <a:r>
              <a:rPr lang="en-US" sz="1350" dirty="0" err="1">
                <a:solidFill>
                  <a:schemeClr val="tx1"/>
                </a:solidFill>
              </a:rPr>
              <a:t>ိုင်မယ</a:t>
            </a:r>
            <a:r>
              <a:rPr lang="en-US" sz="1350" dirty="0">
                <a:solidFill>
                  <a:schemeClr val="tx1"/>
                </a:solidFill>
              </a:rPr>
              <a:t>်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350" dirty="0" err="1">
                <a:solidFill>
                  <a:schemeClr val="tx1"/>
                </a:solidFill>
              </a:rPr>
              <a:t>စော</a:t>
            </a:r>
            <a:r>
              <a:rPr lang="my-MM" sz="1350" dirty="0">
                <a:solidFill>
                  <a:schemeClr val="tx1"/>
                </a:solidFill>
              </a:rPr>
              <a:t>စ</a:t>
            </a:r>
            <a:r>
              <a:rPr lang="en-US" sz="1350" dirty="0">
                <a:solidFill>
                  <a:schemeClr val="tx1"/>
                </a:solidFill>
              </a:rPr>
              <a:t>ေ</a:t>
            </a:r>
            <a:r>
              <a:rPr lang="my-MM" sz="1350" dirty="0">
                <a:solidFill>
                  <a:schemeClr val="tx1"/>
                </a:solidFill>
              </a:rPr>
              <a:t>ာ</a:t>
            </a:r>
            <a:r>
              <a:rPr lang="en-US" sz="1350" dirty="0">
                <a:solidFill>
                  <a:schemeClr val="tx1"/>
                </a:solidFill>
              </a:rPr>
              <a:t>အ</a:t>
            </a:r>
            <a:r>
              <a:rPr lang="my-MM" sz="1350" dirty="0">
                <a:solidFill>
                  <a:schemeClr val="tx1"/>
                </a:solidFill>
              </a:rPr>
              <a:t>ိ</a:t>
            </a:r>
            <a:r>
              <a:rPr lang="en-US" sz="1350" dirty="0" err="1">
                <a:solidFill>
                  <a:schemeClr val="tx1"/>
                </a:solidFill>
              </a:rPr>
              <a:t>ပ်မယ</a:t>
            </a:r>
            <a:r>
              <a:rPr lang="en-US" sz="1350" dirty="0">
                <a:solidFill>
                  <a:schemeClr val="tx1"/>
                </a:solidFill>
              </a:rPr>
              <a:t>်</a:t>
            </a:r>
          </a:p>
        </p:txBody>
      </p:sp>
    </p:spTree>
    <p:extLst>
      <p:ext uri="{BB962C8B-B14F-4D97-AF65-F5344CB8AC3E}">
        <p14:creationId xmlns:p14="http://schemas.microsoft.com/office/powerpoint/2010/main" val="2131232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50">
            <a:extLst>
              <a:ext uri="{FF2B5EF4-FFF2-40B4-BE49-F238E27FC236}">
                <a16:creationId xmlns:a16="http://schemas.microsoft.com/office/drawing/2014/main" id="{9AC6B8A7-F5DD-4FFC-BBA0-5A9553B2D6F7}"/>
              </a:ext>
            </a:extLst>
          </p:cNvPr>
          <p:cNvSpPr/>
          <p:nvPr/>
        </p:nvSpPr>
        <p:spPr>
          <a:xfrm>
            <a:off x="5545393" y="372396"/>
            <a:ext cx="6646607" cy="6113207"/>
          </a:xfrm>
          <a:prstGeom prst="ellipse">
            <a:avLst/>
          </a:prstGeom>
          <a:blipFill>
            <a:blip r:embed="rId2"/>
            <a:stretch>
              <a:fillRect l="-2000" t="1000" r="-17000" b="-3000"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itle 2">
            <a:extLst>
              <a:ext uri="{FF2B5EF4-FFF2-40B4-BE49-F238E27FC236}">
                <a16:creationId xmlns:a16="http://schemas.microsoft.com/office/drawing/2014/main" id="{D3BA7528-6C97-4487-BA64-4C39728A3ED5}"/>
              </a:ext>
            </a:extLst>
          </p:cNvPr>
          <p:cNvSpPr txBox="1">
            <a:spLocks/>
          </p:cNvSpPr>
          <p:nvPr/>
        </p:nvSpPr>
        <p:spPr>
          <a:xfrm>
            <a:off x="852714" y="616858"/>
            <a:ext cx="2347452" cy="903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နိဂုံး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3" name="Content Placeholder 3">
            <a:extLst>
              <a:ext uri="{FF2B5EF4-FFF2-40B4-BE49-F238E27FC236}">
                <a16:creationId xmlns:a16="http://schemas.microsoft.com/office/drawing/2014/main" id="{C081E90C-9554-42E9-A749-C72E2A8923C3}"/>
              </a:ext>
            </a:extLst>
          </p:cNvPr>
          <p:cNvSpPr txBox="1">
            <a:spLocks/>
          </p:cNvSpPr>
          <p:nvPr/>
        </p:nvSpPr>
        <p:spPr>
          <a:xfrm>
            <a:off x="663389" y="1761803"/>
            <a:ext cx="4383742" cy="430004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စိတ်ဖိစီးမှုများကို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လျှ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ော့ချပြီး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လုပ်ငန်းခွင်အတွင်း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ပျော်ရ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ွှ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င်သာယာ</a:t>
            </a:r>
            <a:r>
              <a:rPr lang="my-MM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အောင်နေထိုင်ခြင်းဖြင့်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ရုပ်ပိုင်းဆိုင်ရာ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စိတ်ပိုင်းဆိုင်ရာ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ကျန်းမာပျော်ရ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ွှင်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အောင်မြင်သည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လုပ်ငန်းခွင်တစ်ခုကို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ဖန်တီးယူကြပါစို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့။</a:t>
            </a:r>
          </a:p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717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615</TotalTime>
  <Words>1706</Words>
  <Application>Microsoft Office PowerPoint</Application>
  <PresentationFormat>Widescreen</PresentationFormat>
  <Paragraphs>90</Paragraphs>
  <Slides>10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Algerian</vt:lpstr>
      <vt:lpstr>Arial</vt:lpstr>
      <vt:lpstr>Calibri</vt:lpstr>
      <vt:lpstr>Pyidaungsu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နိဒါန်း</vt:lpstr>
      <vt:lpstr>PowerPoint Presentation</vt:lpstr>
      <vt:lpstr>PowerPoint Presentation</vt:lpstr>
      <vt:lpstr>PowerPoint Presentation</vt:lpstr>
      <vt:lpstr>PowerPoint Presentation</vt:lpstr>
      <vt:lpstr>အလုပ်သွားချိန်သွား၊ စားချိန်စား၊ နားချိန်နားပါ။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ASUS</cp:lastModifiedBy>
  <cp:revision>34</cp:revision>
  <dcterms:created xsi:type="dcterms:W3CDTF">2025-09-11T02:11:40Z</dcterms:created>
  <dcterms:modified xsi:type="dcterms:W3CDTF">2025-09-12T01:57:31Z</dcterms:modified>
</cp:coreProperties>
</file>